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71" r:id="rId1"/>
    <p:sldMasterId id="2147484270" r:id="rId2"/>
    <p:sldMasterId id="2147484289" r:id="rId3"/>
  </p:sldMasterIdLst>
  <p:notesMasterIdLst>
    <p:notesMasterId r:id="rId19"/>
  </p:notesMasterIdLst>
  <p:sldIdLst>
    <p:sldId id="386" r:id="rId4"/>
    <p:sldId id="405" r:id="rId5"/>
    <p:sldId id="390" r:id="rId6"/>
    <p:sldId id="389" r:id="rId7"/>
    <p:sldId id="358" r:id="rId8"/>
    <p:sldId id="394" r:id="rId9"/>
    <p:sldId id="395" r:id="rId10"/>
    <p:sldId id="396" r:id="rId11"/>
    <p:sldId id="397" r:id="rId12"/>
    <p:sldId id="398" r:id="rId13"/>
    <p:sldId id="399" r:id="rId14"/>
    <p:sldId id="382" r:id="rId15"/>
    <p:sldId id="357" r:id="rId16"/>
    <p:sldId id="404" r:id="rId17"/>
    <p:sldId id="400" r:id="rId18"/>
  </p:sldIdLst>
  <p:sldSz cx="9144000" cy="6858000" type="screen4x3"/>
  <p:notesSz cx="6881813"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iko Michisak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0" autoAdjust="0"/>
    <p:restoredTop sz="84499" autoAdjust="0"/>
  </p:normalViewPr>
  <p:slideViewPr>
    <p:cSldViewPr snapToGrid="0">
      <p:cViewPr varScale="1">
        <p:scale>
          <a:sx n="75" d="100"/>
          <a:sy n="75" d="100"/>
        </p:scale>
        <p:origin x="1392" y="4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1E4691-680D-4DD1-B1DE-433A9542E526}"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C1DE3F07-6193-4A5F-84DB-BFAD24910B27}">
      <dgm:prSet phldrT="[Text]"/>
      <dgm:spPr>
        <a:solidFill>
          <a:schemeClr val="accent2">
            <a:lumMod val="75000"/>
          </a:schemeClr>
        </a:solidFill>
      </dgm:spPr>
      <dgm:t>
        <a:bodyPr/>
        <a:lstStyle/>
        <a:p>
          <a:r>
            <a:rPr lang="en-US" dirty="0" smtClean="0"/>
            <a:t>Water Quality Information Service</a:t>
          </a:r>
          <a:endParaRPr lang="en-US" dirty="0"/>
        </a:p>
      </dgm:t>
    </dgm:pt>
    <dgm:pt modelId="{1BA42C2A-C603-4F08-9F3D-275D75DF7DA3}" type="parTrans" cxnId="{0E812378-C17C-47CB-ACB3-9D14542A7994}">
      <dgm:prSet/>
      <dgm:spPr/>
      <dgm:t>
        <a:bodyPr/>
        <a:lstStyle/>
        <a:p>
          <a:endParaRPr lang="en-US"/>
        </a:p>
      </dgm:t>
    </dgm:pt>
    <dgm:pt modelId="{DBEBD795-4A54-40AC-8E9D-3FC1E08B2CDF}" type="sibTrans" cxnId="{0E812378-C17C-47CB-ACB3-9D14542A7994}">
      <dgm:prSet/>
      <dgm:spPr/>
      <dgm:t>
        <a:bodyPr/>
        <a:lstStyle/>
        <a:p>
          <a:endParaRPr lang="en-US"/>
        </a:p>
      </dgm:t>
    </dgm:pt>
    <dgm:pt modelId="{5C9ED528-5E71-4216-94CE-CFADCF9138D9}">
      <dgm:prSet phldrT="[Text]"/>
      <dgm:spPr/>
      <dgm:t>
        <a:bodyPr/>
        <a:lstStyle/>
        <a:p>
          <a:r>
            <a:rPr lang="en-US" dirty="0" smtClean="0"/>
            <a:t>Outreach and End User engagement</a:t>
          </a:r>
          <a:endParaRPr lang="en-US" dirty="0"/>
        </a:p>
      </dgm:t>
    </dgm:pt>
    <dgm:pt modelId="{BA94658A-3A88-4F01-B31A-A6DCD05B43A0}" type="parTrans" cxnId="{0D82E556-AEEC-403E-97CC-E6743E029EDB}">
      <dgm:prSet/>
      <dgm:spPr/>
      <dgm:t>
        <a:bodyPr/>
        <a:lstStyle/>
        <a:p>
          <a:endParaRPr lang="en-US"/>
        </a:p>
      </dgm:t>
    </dgm:pt>
    <dgm:pt modelId="{726F26A6-B4A8-47D1-B2E6-4A2E00E445F5}" type="sibTrans" cxnId="{0D82E556-AEEC-403E-97CC-E6743E029EDB}">
      <dgm:prSet/>
      <dgm:spPr/>
      <dgm:t>
        <a:bodyPr/>
        <a:lstStyle/>
        <a:p>
          <a:endParaRPr lang="en-US"/>
        </a:p>
      </dgm:t>
    </dgm:pt>
    <dgm:pt modelId="{77ED72AB-C103-4405-90B5-8C7EF11CDC39}">
      <dgm:prSet phldrT="[Text]"/>
      <dgm:spPr/>
      <dgm:t>
        <a:bodyPr/>
        <a:lstStyle/>
        <a:p>
          <a:r>
            <a:rPr lang="en-US" dirty="0" smtClean="0"/>
            <a:t>Products and Information</a:t>
          </a:r>
          <a:endParaRPr lang="en-US" dirty="0"/>
        </a:p>
      </dgm:t>
    </dgm:pt>
    <dgm:pt modelId="{A71D040A-8194-4F4A-A4D0-7274AD82E40A}" type="parTrans" cxnId="{66ECBA19-028B-410D-AC53-99508676B256}">
      <dgm:prSet/>
      <dgm:spPr/>
      <dgm:t>
        <a:bodyPr/>
        <a:lstStyle/>
        <a:p>
          <a:endParaRPr lang="en-US"/>
        </a:p>
      </dgm:t>
    </dgm:pt>
    <dgm:pt modelId="{76848D06-50C5-4494-8C90-51F38D686B04}" type="sibTrans" cxnId="{66ECBA19-028B-410D-AC53-99508676B256}">
      <dgm:prSet/>
      <dgm:spPr/>
      <dgm:t>
        <a:bodyPr/>
        <a:lstStyle/>
        <a:p>
          <a:endParaRPr lang="en-US"/>
        </a:p>
      </dgm:t>
    </dgm:pt>
    <dgm:pt modelId="{4135B57F-9369-435C-A835-8D581968AC91}">
      <dgm:prSet phldrT="[Text]"/>
      <dgm:spPr/>
      <dgm:t>
        <a:bodyPr/>
        <a:lstStyle/>
        <a:p>
          <a:r>
            <a:rPr lang="en-US" dirty="0" smtClean="0"/>
            <a:t>Distribution, Access and Visualization</a:t>
          </a:r>
          <a:endParaRPr lang="en-US" dirty="0"/>
        </a:p>
      </dgm:t>
    </dgm:pt>
    <dgm:pt modelId="{448AD03E-4B37-40B9-ACD2-1EAADE3D62D6}" type="parTrans" cxnId="{42593615-9EC1-4495-8D96-BAE5DA07C288}">
      <dgm:prSet/>
      <dgm:spPr/>
      <dgm:t>
        <a:bodyPr/>
        <a:lstStyle/>
        <a:p>
          <a:endParaRPr lang="en-US"/>
        </a:p>
      </dgm:t>
    </dgm:pt>
    <dgm:pt modelId="{A29CB42B-0BDB-4AD8-A779-39A18BED75B0}" type="sibTrans" cxnId="{42593615-9EC1-4495-8D96-BAE5DA07C288}">
      <dgm:prSet/>
      <dgm:spPr/>
      <dgm:t>
        <a:bodyPr/>
        <a:lstStyle/>
        <a:p>
          <a:endParaRPr lang="en-US"/>
        </a:p>
      </dgm:t>
    </dgm:pt>
    <dgm:pt modelId="{AEE2ACBF-F402-41DD-8F65-BF53D3F5BBF1}">
      <dgm:prSet phldrT="[Text]"/>
      <dgm:spPr/>
      <dgm:t>
        <a:bodyPr/>
        <a:lstStyle/>
        <a:p>
          <a:r>
            <a:rPr lang="en-US" dirty="0" smtClean="0"/>
            <a:t>Education and Capacity Building</a:t>
          </a:r>
          <a:endParaRPr lang="en-US" dirty="0"/>
        </a:p>
      </dgm:t>
    </dgm:pt>
    <dgm:pt modelId="{64391823-877C-408C-939E-3781D0FD683F}" type="parTrans" cxnId="{FEB0A2C4-DD52-4C9C-8C75-07DD103B2D09}">
      <dgm:prSet/>
      <dgm:spPr/>
      <dgm:t>
        <a:bodyPr/>
        <a:lstStyle/>
        <a:p>
          <a:endParaRPr lang="en-US"/>
        </a:p>
      </dgm:t>
    </dgm:pt>
    <dgm:pt modelId="{299720F9-A1A9-4B88-BC0E-9F3424CC3EAF}" type="sibTrans" cxnId="{FEB0A2C4-DD52-4C9C-8C75-07DD103B2D09}">
      <dgm:prSet/>
      <dgm:spPr/>
      <dgm:t>
        <a:bodyPr/>
        <a:lstStyle/>
        <a:p>
          <a:endParaRPr lang="en-US"/>
        </a:p>
      </dgm:t>
    </dgm:pt>
    <dgm:pt modelId="{6B5A6AF3-1635-4BCF-B16F-30427B4B1670}">
      <dgm:prSet/>
      <dgm:spPr/>
      <dgm:t>
        <a:bodyPr/>
        <a:lstStyle/>
        <a:p>
          <a:r>
            <a:rPr lang="en-US" dirty="0" smtClean="0"/>
            <a:t>Observations and Data</a:t>
          </a:r>
          <a:endParaRPr lang="en-US" dirty="0"/>
        </a:p>
      </dgm:t>
    </dgm:pt>
    <dgm:pt modelId="{D0B9AD12-C1BC-4EFB-AE50-B24C173335AB}" type="parTrans" cxnId="{EC39738D-4908-4CF4-AD1B-2B2F2929C117}">
      <dgm:prSet/>
      <dgm:spPr/>
      <dgm:t>
        <a:bodyPr/>
        <a:lstStyle/>
        <a:p>
          <a:endParaRPr lang="en-US"/>
        </a:p>
      </dgm:t>
    </dgm:pt>
    <dgm:pt modelId="{2F163398-B3CB-4355-BDA7-B35FC7A6CBFD}" type="sibTrans" cxnId="{EC39738D-4908-4CF4-AD1B-2B2F2929C117}">
      <dgm:prSet/>
      <dgm:spPr/>
      <dgm:t>
        <a:bodyPr/>
        <a:lstStyle/>
        <a:p>
          <a:endParaRPr lang="en-US"/>
        </a:p>
      </dgm:t>
    </dgm:pt>
    <dgm:pt modelId="{2A42BC17-73D4-4BAE-BB27-4A8166109325}" type="pres">
      <dgm:prSet presAssocID="{CF1E4691-680D-4DD1-B1DE-433A9542E526}" presName="Name0" presStyleCnt="0">
        <dgm:presLayoutVars>
          <dgm:chMax val="1"/>
          <dgm:dir/>
          <dgm:animLvl val="ctr"/>
          <dgm:resizeHandles val="exact"/>
        </dgm:presLayoutVars>
      </dgm:prSet>
      <dgm:spPr/>
      <dgm:t>
        <a:bodyPr/>
        <a:lstStyle/>
        <a:p>
          <a:endParaRPr lang="en-US"/>
        </a:p>
      </dgm:t>
    </dgm:pt>
    <dgm:pt modelId="{EE11136E-3C88-4F72-A4E8-CFFDB1049DCF}" type="pres">
      <dgm:prSet presAssocID="{C1DE3F07-6193-4A5F-84DB-BFAD24910B27}" presName="centerShape" presStyleLbl="node0" presStyleIdx="0" presStyleCnt="1"/>
      <dgm:spPr/>
      <dgm:t>
        <a:bodyPr/>
        <a:lstStyle/>
        <a:p>
          <a:endParaRPr lang="en-US"/>
        </a:p>
      </dgm:t>
    </dgm:pt>
    <dgm:pt modelId="{0D1BA14C-07EB-4E4A-AA4D-3436DD2D5678}" type="pres">
      <dgm:prSet presAssocID="{5C9ED528-5E71-4216-94CE-CFADCF9138D9}" presName="node" presStyleLbl="node1" presStyleIdx="0" presStyleCnt="5">
        <dgm:presLayoutVars>
          <dgm:bulletEnabled val="1"/>
        </dgm:presLayoutVars>
      </dgm:prSet>
      <dgm:spPr/>
      <dgm:t>
        <a:bodyPr/>
        <a:lstStyle/>
        <a:p>
          <a:endParaRPr lang="en-US"/>
        </a:p>
      </dgm:t>
    </dgm:pt>
    <dgm:pt modelId="{A926B08D-99B1-456E-B8A4-B38B9D8B349D}" type="pres">
      <dgm:prSet presAssocID="{5C9ED528-5E71-4216-94CE-CFADCF9138D9}" presName="dummy" presStyleCnt="0"/>
      <dgm:spPr/>
    </dgm:pt>
    <dgm:pt modelId="{B41EACF5-F16A-4B55-AC41-83D1A927D128}" type="pres">
      <dgm:prSet presAssocID="{726F26A6-B4A8-47D1-B2E6-4A2E00E445F5}" presName="sibTrans" presStyleLbl="sibTrans2D1" presStyleIdx="0" presStyleCnt="5"/>
      <dgm:spPr/>
      <dgm:t>
        <a:bodyPr/>
        <a:lstStyle/>
        <a:p>
          <a:endParaRPr lang="en-US"/>
        </a:p>
      </dgm:t>
    </dgm:pt>
    <dgm:pt modelId="{4BF13128-6995-41A9-B77E-B83FC7D21352}" type="pres">
      <dgm:prSet presAssocID="{6B5A6AF3-1635-4BCF-B16F-30427B4B1670}" presName="node" presStyleLbl="node1" presStyleIdx="1" presStyleCnt="5">
        <dgm:presLayoutVars>
          <dgm:bulletEnabled val="1"/>
        </dgm:presLayoutVars>
      </dgm:prSet>
      <dgm:spPr/>
      <dgm:t>
        <a:bodyPr/>
        <a:lstStyle/>
        <a:p>
          <a:endParaRPr lang="en-US"/>
        </a:p>
      </dgm:t>
    </dgm:pt>
    <dgm:pt modelId="{D88388F8-BFB8-4A7C-AADB-C8917F845AED}" type="pres">
      <dgm:prSet presAssocID="{6B5A6AF3-1635-4BCF-B16F-30427B4B1670}" presName="dummy" presStyleCnt="0"/>
      <dgm:spPr/>
    </dgm:pt>
    <dgm:pt modelId="{C7141F34-C7AF-45E4-B34E-1F0AF92A931B}" type="pres">
      <dgm:prSet presAssocID="{2F163398-B3CB-4355-BDA7-B35FC7A6CBFD}" presName="sibTrans" presStyleLbl="sibTrans2D1" presStyleIdx="1" presStyleCnt="5"/>
      <dgm:spPr/>
      <dgm:t>
        <a:bodyPr/>
        <a:lstStyle/>
        <a:p>
          <a:endParaRPr lang="en-US"/>
        </a:p>
      </dgm:t>
    </dgm:pt>
    <dgm:pt modelId="{3ABE1D25-8E4F-4BBC-97CE-62CC03539820}" type="pres">
      <dgm:prSet presAssocID="{77ED72AB-C103-4405-90B5-8C7EF11CDC39}" presName="node" presStyleLbl="node1" presStyleIdx="2" presStyleCnt="5">
        <dgm:presLayoutVars>
          <dgm:bulletEnabled val="1"/>
        </dgm:presLayoutVars>
      </dgm:prSet>
      <dgm:spPr/>
      <dgm:t>
        <a:bodyPr/>
        <a:lstStyle/>
        <a:p>
          <a:endParaRPr lang="en-US"/>
        </a:p>
      </dgm:t>
    </dgm:pt>
    <dgm:pt modelId="{B8ABA017-53CC-429C-814E-579467B0E828}" type="pres">
      <dgm:prSet presAssocID="{77ED72AB-C103-4405-90B5-8C7EF11CDC39}" presName="dummy" presStyleCnt="0"/>
      <dgm:spPr/>
    </dgm:pt>
    <dgm:pt modelId="{0F830B65-C10E-4883-BA5C-2FFE347ABDC1}" type="pres">
      <dgm:prSet presAssocID="{76848D06-50C5-4494-8C90-51F38D686B04}" presName="sibTrans" presStyleLbl="sibTrans2D1" presStyleIdx="2" presStyleCnt="5"/>
      <dgm:spPr/>
      <dgm:t>
        <a:bodyPr/>
        <a:lstStyle/>
        <a:p>
          <a:endParaRPr lang="en-US"/>
        </a:p>
      </dgm:t>
    </dgm:pt>
    <dgm:pt modelId="{0E695BF5-BCC0-4CC6-8996-171925F5D3F4}" type="pres">
      <dgm:prSet presAssocID="{4135B57F-9369-435C-A835-8D581968AC91}" presName="node" presStyleLbl="node1" presStyleIdx="3" presStyleCnt="5">
        <dgm:presLayoutVars>
          <dgm:bulletEnabled val="1"/>
        </dgm:presLayoutVars>
      </dgm:prSet>
      <dgm:spPr/>
      <dgm:t>
        <a:bodyPr/>
        <a:lstStyle/>
        <a:p>
          <a:endParaRPr lang="en-US"/>
        </a:p>
      </dgm:t>
    </dgm:pt>
    <dgm:pt modelId="{FA537421-E5AB-41C8-B2C3-EC18F339EEAE}" type="pres">
      <dgm:prSet presAssocID="{4135B57F-9369-435C-A835-8D581968AC91}" presName="dummy" presStyleCnt="0"/>
      <dgm:spPr/>
    </dgm:pt>
    <dgm:pt modelId="{4942A412-9CEA-401A-B6C7-65711E7A78EB}" type="pres">
      <dgm:prSet presAssocID="{A29CB42B-0BDB-4AD8-A779-39A18BED75B0}" presName="sibTrans" presStyleLbl="sibTrans2D1" presStyleIdx="3" presStyleCnt="5"/>
      <dgm:spPr/>
      <dgm:t>
        <a:bodyPr/>
        <a:lstStyle/>
        <a:p>
          <a:endParaRPr lang="en-US"/>
        </a:p>
      </dgm:t>
    </dgm:pt>
    <dgm:pt modelId="{7CC6B487-5F49-4E37-924A-5F447B7124A9}" type="pres">
      <dgm:prSet presAssocID="{AEE2ACBF-F402-41DD-8F65-BF53D3F5BBF1}" presName="node" presStyleLbl="node1" presStyleIdx="4" presStyleCnt="5">
        <dgm:presLayoutVars>
          <dgm:bulletEnabled val="1"/>
        </dgm:presLayoutVars>
      </dgm:prSet>
      <dgm:spPr/>
      <dgm:t>
        <a:bodyPr/>
        <a:lstStyle/>
        <a:p>
          <a:endParaRPr lang="en-US"/>
        </a:p>
      </dgm:t>
    </dgm:pt>
    <dgm:pt modelId="{2C2033D0-11F4-41ED-8311-0E977F63C7D1}" type="pres">
      <dgm:prSet presAssocID="{AEE2ACBF-F402-41DD-8F65-BF53D3F5BBF1}" presName="dummy" presStyleCnt="0"/>
      <dgm:spPr/>
    </dgm:pt>
    <dgm:pt modelId="{80E600AA-4A7E-43EE-9907-E015FA0273DE}" type="pres">
      <dgm:prSet presAssocID="{299720F9-A1A9-4B88-BC0E-9F3424CC3EAF}" presName="sibTrans" presStyleLbl="sibTrans2D1" presStyleIdx="4" presStyleCnt="5"/>
      <dgm:spPr/>
      <dgm:t>
        <a:bodyPr/>
        <a:lstStyle/>
        <a:p>
          <a:endParaRPr lang="en-US"/>
        </a:p>
      </dgm:t>
    </dgm:pt>
  </dgm:ptLst>
  <dgm:cxnLst>
    <dgm:cxn modelId="{0D82E556-AEEC-403E-97CC-E6743E029EDB}" srcId="{C1DE3F07-6193-4A5F-84DB-BFAD24910B27}" destId="{5C9ED528-5E71-4216-94CE-CFADCF9138D9}" srcOrd="0" destOrd="0" parTransId="{BA94658A-3A88-4F01-B31A-A6DCD05B43A0}" sibTransId="{726F26A6-B4A8-47D1-B2E6-4A2E00E445F5}"/>
    <dgm:cxn modelId="{40F229BC-F900-4C38-817F-75E3BB405A7F}" type="presOf" srcId="{77ED72AB-C103-4405-90B5-8C7EF11CDC39}" destId="{3ABE1D25-8E4F-4BBC-97CE-62CC03539820}" srcOrd="0" destOrd="0" presId="urn:microsoft.com/office/officeart/2005/8/layout/radial6"/>
    <dgm:cxn modelId="{FEB0A2C4-DD52-4C9C-8C75-07DD103B2D09}" srcId="{C1DE3F07-6193-4A5F-84DB-BFAD24910B27}" destId="{AEE2ACBF-F402-41DD-8F65-BF53D3F5BBF1}" srcOrd="4" destOrd="0" parTransId="{64391823-877C-408C-939E-3781D0FD683F}" sibTransId="{299720F9-A1A9-4B88-BC0E-9F3424CC3EAF}"/>
    <dgm:cxn modelId="{2CE4188C-7244-41B7-82DA-59977C96BD1F}" type="presOf" srcId="{AEE2ACBF-F402-41DD-8F65-BF53D3F5BBF1}" destId="{7CC6B487-5F49-4E37-924A-5F447B7124A9}" srcOrd="0" destOrd="0" presId="urn:microsoft.com/office/officeart/2005/8/layout/radial6"/>
    <dgm:cxn modelId="{CE463211-F4E7-4250-8EA8-B71B7A423037}" type="presOf" srcId="{76848D06-50C5-4494-8C90-51F38D686B04}" destId="{0F830B65-C10E-4883-BA5C-2FFE347ABDC1}" srcOrd="0" destOrd="0" presId="urn:microsoft.com/office/officeart/2005/8/layout/radial6"/>
    <dgm:cxn modelId="{EC39738D-4908-4CF4-AD1B-2B2F2929C117}" srcId="{C1DE3F07-6193-4A5F-84DB-BFAD24910B27}" destId="{6B5A6AF3-1635-4BCF-B16F-30427B4B1670}" srcOrd="1" destOrd="0" parTransId="{D0B9AD12-C1BC-4EFB-AE50-B24C173335AB}" sibTransId="{2F163398-B3CB-4355-BDA7-B35FC7A6CBFD}"/>
    <dgm:cxn modelId="{A5FEB1C9-604D-4FAC-B6CA-0639836DD8B2}" type="presOf" srcId="{A29CB42B-0BDB-4AD8-A779-39A18BED75B0}" destId="{4942A412-9CEA-401A-B6C7-65711E7A78EB}" srcOrd="0" destOrd="0" presId="urn:microsoft.com/office/officeart/2005/8/layout/radial6"/>
    <dgm:cxn modelId="{DD57A155-EB81-49EB-A3BC-F55F90DC3E06}" type="presOf" srcId="{4135B57F-9369-435C-A835-8D581968AC91}" destId="{0E695BF5-BCC0-4CC6-8996-171925F5D3F4}" srcOrd="0" destOrd="0" presId="urn:microsoft.com/office/officeart/2005/8/layout/radial6"/>
    <dgm:cxn modelId="{97994749-68F3-44AD-B5A1-76CDF56C0DF7}" type="presOf" srcId="{C1DE3F07-6193-4A5F-84DB-BFAD24910B27}" destId="{EE11136E-3C88-4F72-A4E8-CFFDB1049DCF}" srcOrd="0" destOrd="0" presId="urn:microsoft.com/office/officeart/2005/8/layout/radial6"/>
    <dgm:cxn modelId="{558D00B6-86D7-4747-9CB0-886092A82658}" type="presOf" srcId="{2F163398-B3CB-4355-BDA7-B35FC7A6CBFD}" destId="{C7141F34-C7AF-45E4-B34E-1F0AF92A931B}" srcOrd="0" destOrd="0" presId="urn:microsoft.com/office/officeart/2005/8/layout/radial6"/>
    <dgm:cxn modelId="{0E812378-C17C-47CB-ACB3-9D14542A7994}" srcId="{CF1E4691-680D-4DD1-B1DE-433A9542E526}" destId="{C1DE3F07-6193-4A5F-84DB-BFAD24910B27}" srcOrd="0" destOrd="0" parTransId="{1BA42C2A-C603-4F08-9F3D-275D75DF7DA3}" sibTransId="{DBEBD795-4A54-40AC-8E9D-3FC1E08B2CDF}"/>
    <dgm:cxn modelId="{FCA8C14E-5507-4525-9F56-EBBA6AA2172E}" type="presOf" srcId="{6B5A6AF3-1635-4BCF-B16F-30427B4B1670}" destId="{4BF13128-6995-41A9-B77E-B83FC7D21352}" srcOrd="0" destOrd="0" presId="urn:microsoft.com/office/officeart/2005/8/layout/radial6"/>
    <dgm:cxn modelId="{6669284B-CD9E-4097-878A-A44DFF2A18A9}" type="presOf" srcId="{299720F9-A1A9-4B88-BC0E-9F3424CC3EAF}" destId="{80E600AA-4A7E-43EE-9907-E015FA0273DE}" srcOrd="0" destOrd="0" presId="urn:microsoft.com/office/officeart/2005/8/layout/radial6"/>
    <dgm:cxn modelId="{66ECBA19-028B-410D-AC53-99508676B256}" srcId="{C1DE3F07-6193-4A5F-84DB-BFAD24910B27}" destId="{77ED72AB-C103-4405-90B5-8C7EF11CDC39}" srcOrd="2" destOrd="0" parTransId="{A71D040A-8194-4F4A-A4D0-7274AD82E40A}" sibTransId="{76848D06-50C5-4494-8C90-51F38D686B04}"/>
    <dgm:cxn modelId="{61449ACF-44DB-4ADF-BC4D-4ECB6B348F4A}" type="presOf" srcId="{5C9ED528-5E71-4216-94CE-CFADCF9138D9}" destId="{0D1BA14C-07EB-4E4A-AA4D-3436DD2D5678}" srcOrd="0" destOrd="0" presId="urn:microsoft.com/office/officeart/2005/8/layout/radial6"/>
    <dgm:cxn modelId="{9A6E03ED-85AC-4924-8579-08DF048F31F5}" type="presOf" srcId="{CF1E4691-680D-4DD1-B1DE-433A9542E526}" destId="{2A42BC17-73D4-4BAE-BB27-4A8166109325}" srcOrd="0" destOrd="0" presId="urn:microsoft.com/office/officeart/2005/8/layout/radial6"/>
    <dgm:cxn modelId="{42593615-9EC1-4495-8D96-BAE5DA07C288}" srcId="{C1DE3F07-6193-4A5F-84DB-BFAD24910B27}" destId="{4135B57F-9369-435C-A835-8D581968AC91}" srcOrd="3" destOrd="0" parTransId="{448AD03E-4B37-40B9-ACD2-1EAADE3D62D6}" sibTransId="{A29CB42B-0BDB-4AD8-A779-39A18BED75B0}"/>
    <dgm:cxn modelId="{43A29C1B-C890-4AD2-B4B5-C2D93465A737}" type="presOf" srcId="{726F26A6-B4A8-47D1-B2E6-4A2E00E445F5}" destId="{B41EACF5-F16A-4B55-AC41-83D1A927D128}" srcOrd="0" destOrd="0" presId="urn:microsoft.com/office/officeart/2005/8/layout/radial6"/>
    <dgm:cxn modelId="{3695E31B-3B25-4B31-83CB-4EB32F315937}" type="presParOf" srcId="{2A42BC17-73D4-4BAE-BB27-4A8166109325}" destId="{EE11136E-3C88-4F72-A4E8-CFFDB1049DCF}" srcOrd="0" destOrd="0" presId="urn:microsoft.com/office/officeart/2005/8/layout/radial6"/>
    <dgm:cxn modelId="{152627BA-6BA0-42E6-948B-FC676FFCFB49}" type="presParOf" srcId="{2A42BC17-73D4-4BAE-BB27-4A8166109325}" destId="{0D1BA14C-07EB-4E4A-AA4D-3436DD2D5678}" srcOrd="1" destOrd="0" presId="urn:microsoft.com/office/officeart/2005/8/layout/radial6"/>
    <dgm:cxn modelId="{8130F1EF-22EB-40D7-AD70-FC1BF954554D}" type="presParOf" srcId="{2A42BC17-73D4-4BAE-BB27-4A8166109325}" destId="{A926B08D-99B1-456E-B8A4-B38B9D8B349D}" srcOrd="2" destOrd="0" presId="urn:microsoft.com/office/officeart/2005/8/layout/radial6"/>
    <dgm:cxn modelId="{79C443E2-9D86-4616-BB68-8A24D9ECD586}" type="presParOf" srcId="{2A42BC17-73D4-4BAE-BB27-4A8166109325}" destId="{B41EACF5-F16A-4B55-AC41-83D1A927D128}" srcOrd="3" destOrd="0" presId="urn:microsoft.com/office/officeart/2005/8/layout/radial6"/>
    <dgm:cxn modelId="{D7D9A185-7255-43A2-AD8B-ED4092271A52}" type="presParOf" srcId="{2A42BC17-73D4-4BAE-BB27-4A8166109325}" destId="{4BF13128-6995-41A9-B77E-B83FC7D21352}" srcOrd="4" destOrd="0" presId="urn:microsoft.com/office/officeart/2005/8/layout/radial6"/>
    <dgm:cxn modelId="{8F73794A-0ACE-41CD-AF97-0482C211D95D}" type="presParOf" srcId="{2A42BC17-73D4-4BAE-BB27-4A8166109325}" destId="{D88388F8-BFB8-4A7C-AADB-C8917F845AED}" srcOrd="5" destOrd="0" presId="urn:microsoft.com/office/officeart/2005/8/layout/radial6"/>
    <dgm:cxn modelId="{706FA8C9-10BD-44E0-B223-B5ED764604B9}" type="presParOf" srcId="{2A42BC17-73D4-4BAE-BB27-4A8166109325}" destId="{C7141F34-C7AF-45E4-B34E-1F0AF92A931B}" srcOrd="6" destOrd="0" presId="urn:microsoft.com/office/officeart/2005/8/layout/radial6"/>
    <dgm:cxn modelId="{349A4171-E845-4D43-9CC4-B3C13B187DB1}" type="presParOf" srcId="{2A42BC17-73D4-4BAE-BB27-4A8166109325}" destId="{3ABE1D25-8E4F-4BBC-97CE-62CC03539820}" srcOrd="7" destOrd="0" presId="urn:microsoft.com/office/officeart/2005/8/layout/radial6"/>
    <dgm:cxn modelId="{C802EAE0-509B-465F-B9E7-2E6A1F4074F2}" type="presParOf" srcId="{2A42BC17-73D4-4BAE-BB27-4A8166109325}" destId="{B8ABA017-53CC-429C-814E-579467B0E828}" srcOrd="8" destOrd="0" presId="urn:microsoft.com/office/officeart/2005/8/layout/radial6"/>
    <dgm:cxn modelId="{D5EA304A-9907-4CE3-AA97-1077A0B2A708}" type="presParOf" srcId="{2A42BC17-73D4-4BAE-BB27-4A8166109325}" destId="{0F830B65-C10E-4883-BA5C-2FFE347ABDC1}" srcOrd="9" destOrd="0" presId="urn:microsoft.com/office/officeart/2005/8/layout/radial6"/>
    <dgm:cxn modelId="{02CEAFEB-AA4D-4512-A521-C6C026B5BA01}" type="presParOf" srcId="{2A42BC17-73D4-4BAE-BB27-4A8166109325}" destId="{0E695BF5-BCC0-4CC6-8996-171925F5D3F4}" srcOrd="10" destOrd="0" presId="urn:microsoft.com/office/officeart/2005/8/layout/radial6"/>
    <dgm:cxn modelId="{D57E6165-F018-4D0D-8E6A-7B971D020EEA}" type="presParOf" srcId="{2A42BC17-73D4-4BAE-BB27-4A8166109325}" destId="{FA537421-E5AB-41C8-B2C3-EC18F339EEAE}" srcOrd="11" destOrd="0" presId="urn:microsoft.com/office/officeart/2005/8/layout/radial6"/>
    <dgm:cxn modelId="{3465B14C-535A-46F8-A477-0BA63DB3164E}" type="presParOf" srcId="{2A42BC17-73D4-4BAE-BB27-4A8166109325}" destId="{4942A412-9CEA-401A-B6C7-65711E7A78EB}" srcOrd="12" destOrd="0" presId="urn:microsoft.com/office/officeart/2005/8/layout/radial6"/>
    <dgm:cxn modelId="{99C3FD07-1B84-4309-AB9F-D40D84BF2BD7}" type="presParOf" srcId="{2A42BC17-73D4-4BAE-BB27-4A8166109325}" destId="{7CC6B487-5F49-4E37-924A-5F447B7124A9}" srcOrd="13" destOrd="0" presId="urn:microsoft.com/office/officeart/2005/8/layout/radial6"/>
    <dgm:cxn modelId="{B1A38308-FFE6-443A-853F-9EB343FD58BA}" type="presParOf" srcId="{2A42BC17-73D4-4BAE-BB27-4A8166109325}" destId="{2C2033D0-11F4-41ED-8311-0E977F63C7D1}" srcOrd="14" destOrd="0" presId="urn:microsoft.com/office/officeart/2005/8/layout/radial6"/>
    <dgm:cxn modelId="{C5283F9B-190D-467B-B153-E41DA4687BD4}" type="presParOf" srcId="{2A42BC17-73D4-4BAE-BB27-4A8166109325}" destId="{80E600AA-4A7E-43EE-9907-E015FA0273DE}" srcOrd="15" destOrd="0" presId="urn:microsoft.com/office/officeart/2005/8/layout/radial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B05D6E-C105-4A6F-BFEC-26369B7F055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805D4EA-EDDC-44AC-81BF-B97FC1035E27}">
      <dgm:prSet phldrT="[Text]" custT="1"/>
      <dgm:spPr/>
      <dgm:t>
        <a:bodyPr/>
        <a:lstStyle/>
        <a:p>
          <a:r>
            <a:rPr lang="en-US" sz="1600" dirty="0" smtClean="0"/>
            <a:t>Aquatic Analysis Ready Data</a:t>
          </a:r>
          <a:endParaRPr lang="en-US" sz="1600" dirty="0"/>
        </a:p>
      </dgm:t>
    </dgm:pt>
    <dgm:pt modelId="{BF10FA5E-61DB-4819-963C-67A05BDFC1A2}" type="parTrans" cxnId="{1811BCE2-5758-47CC-AE15-3A34E0054A11}">
      <dgm:prSet/>
      <dgm:spPr/>
      <dgm:t>
        <a:bodyPr/>
        <a:lstStyle/>
        <a:p>
          <a:endParaRPr lang="en-US"/>
        </a:p>
      </dgm:t>
    </dgm:pt>
    <dgm:pt modelId="{3C635F4E-F6A9-45E9-A7A9-8B69CF5A6A57}" type="sibTrans" cxnId="{1811BCE2-5758-47CC-AE15-3A34E0054A11}">
      <dgm:prSet/>
      <dgm:spPr/>
      <dgm:t>
        <a:bodyPr/>
        <a:lstStyle/>
        <a:p>
          <a:endParaRPr lang="en-US"/>
        </a:p>
      </dgm:t>
    </dgm:pt>
    <dgm:pt modelId="{A8E19A8C-345D-4775-AB66-078F013FBE05}">
      <dgm:prSet phldrT="[Text]" phldr="1"/>
      <dgm:spPr/>
      <dgm:t>
        <a:bodyPr/>
        <a:lstStyle/>
        <a:p>
          <a:endParaRPr lang="en-US"/>
        </a:p>
      </dgm:t>
    </dgm:pt>
    <dgm:pt modelId="{ECBE5AD9-47E4-4A1E-B0F3-606E0C676FAD}" type="parTrans" cxnId="{8A5A1626-6A63-46FE-9D44-B986C9F84255}">
      <dgm:prSet/>
      <dgm:spPr/>
      <dgm:t>
        <a:bodyPr/>
        <a:lstStyle/>
        <a:p>
          <a:endParaRPr lang="en-US"/>
        </a:p>
      </dgm:t>
    </dgm:pt>
    <dgm:pt modelId="{F3A82A07-7D3F-4231-9DA9-0D2DD096E86F}" type="sibTrans" cxnId="{8A5A1626-6A63-46FE-9D44-B986C9F84255}">
      <dgm:prSet/>
      <dgm:spPr/>
      <dgm:t>
        <a:bodyPr/>
        <a:lstStyle/>
        <a:p>
          <a:endParaRPr lang="en-US"/>
        </a:p>
      </dgm:t>
    </dgm:pt>
    <dgm:pt modelId="{E94B8361-46E1-4F08-9D7F-247EF16C60AF}">
      <dgm:prSet phldrT="[Text]" custT="1"/>
      <dgm:spPr/>
      <dgm:t>
        <a:bodyPr/>
        <a:lstStyle/>
        <a:p>
          <a:pPr marL="0" marR="0" lvl="0" indent="0" defTabSz="1155700" eaLnBrk="1" fontAlgn="auto" latinLnBrk="0" hangingPunct="1">
            <a:lnSpc>
              <a:spcPct val="90000"/>
            </a:lnSpc>
            <a:spcBef>
              <a:spcPct val="0"/>
            </a:spcBef>
            <a:spcAft>
              <a:spcPct val="35000"/>
            </a:spcAft>
            <a:buClrTx/>
            <a:buSzTx/>
            <a:buFontTx/>
            <a:buNone/>
            <a:tabLst/>
            <a:defRPr/>
          </a:pPr>
          <a:r>
            <a:rPr lang="en-US" sz="1600" dirty="0" smtClean="0"/>
            <a:t>Compiling Existing Data Sets (</a:t>
          </a:r>
          <a:r>
            <a:rPr lang="en-US" sz="1600" dirty="0" err="1" smtClean="0"/>
            <a:t>RealEarth</a:t>
          </a:r>
          <a:r>
            <a:rPr lang="en-US" sz="1600" dirty="0" smtClean="0"/>
            <a:t> Portal)</a:t>
          </a:r>
        </a:p>
        <a:p>
          <a:pPr lvl="0" defTabSz="1155700">
            <a:lnSpc>
              <a:spcPct val="90000"/>
            </a:lnSpc>
            <a:spcBef>
              <a:spcPct val="0"/>
            </a:spcBef>
            <a:spcAft>
              <a:spcPct val="35000"/>
            </a:spcAft>
          </a:pPr>
          <a:endParaRPr lang="en-US" sz="1100" dirty="0" smtClean="0"/>
        </a:p>
      </dgm:t>
    </dgm:pt>
    <dgm:pt modelId="{0B59E540-5C7C-4B51-AA6C-E1A5F359A1D3}" type="parTrans" cxnId="{78261EB8-FCF4-41C2-8B85-8305D7FA72F4}">
      <dgm:prSet/>
      <dgm:spPr/>
      <dgm:t>
        <a:bodyPr/>
        <a:lstStyle/>
        <a:p>
          <a:endParaRPr lang="en-US"/>
        </a:p>
      </dgm:t>
    </dgm:pt>
    <dgm:pt modelId="{95AFF381-4D73-4516-B3A9-5A803378A431}" type="sibTrans" cxnId="{78261EB8-FCF4-41C2-8B85-8305D7FA72F4}">
      <dgm:prSet/>
      <dgm:spPr/>
      <dgm:t>
        <a:bodyPr/>
        <a:lstStyle/>
        <a:p>
          <a:endParaRPr lang="en-US"/>
        </a:p>
      </dgm:t>
    </dgm:pt>
    <dgm:pt modelId="{172485D6-355C-4CD5-9240-EFB4E392217F}">
      <dgm:prSet phldrT="[Text]" phldr="1"/>
      <dgm:spPr/>
      <dgm:t>
        <a:bodyPr/>
        <a:lstStyle/>
        <a:p>
          <a:endParaRPr lang="en-US" dirty="0"/>
        </a:p>
      </dgm:t>
    </dgm:pt>
    <dgm:pt modelId="{48F6C6BD-4A32-4F1A-B50D-AD40A8F8CA41}" type="parTrans" cxnId="{F98BD08C-D776-41A7-B47B-4F9B67BBD10D}">
      <dgm:prSet/>
      <dgm:spPr/>
      <dgm:t>
        <a:bodyPr/>
        <a:lstStyle/>
        <a:p>
          <a:endParaRPr lang="en-US"/>
        </a:p>
      </dgm:t>
    </dgm:pt>
    <dgm:pt modelId="{CD91EBC3-60A2-48F6-AE1C-BEE7C11E71C9}" type="sibTrans" cxnId="{F98BD08C-D776-41A7-B47B-4F9B67BBD10D}">
      <dgm:prSet/>
      <dgm:spPr/>
      <dgm:t>
        <a:bodyPr/>
        <a:lstStyle/>
        <a:p>
          <a:endParaRPr lang="en-US"/>
        </a:p>
      </dgm:t>
    </dgm:pt>
    <dgm:pt modelId="{E06D7776-81EB-4D51-BC51-934E483C8DAB}">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Generating New Data Sets (Google Earth Engine)</a:t>
          </a:r>
        </a:p>
        <a:p>
          <a:pPr lvl="0" defTabSz="800100">
            <a:lnSpc>
              <a:spcPct val="90000"/>
            </a:lnSpc>
            <a:spcBef>
              <a:spcPct val="0"/>
            </a:spcBef>
            <a:spcAft>
              <a:spcPct val="35000"/>
            </a:spcAft>
          </a:pPr>
          <a:endParaRPr lang="en-US" sz="500" dirty="0"/>
        </a:p>
      </dgm:t>
    </dgm:pt>
    <dgm:pt modelId="{A848096F-CBEE-48D5-A9F0-9C3C2C92D332}" type="parTrans" cxnId="{20B43370-3B39-4D8D-9333-EC9071229526}">
      <dgm:prSet/>
      <dgm:spPr/>
      <dgm:t>
        <a:bodyPr/>
        <a:lstStyle/>
        <a:p>
          <a:endParaRPr lang="en-US"/>
        </a:p>
      </dgm:t>
    </dgm:pt>
    <dgm:pt modelId="{C8BFCF08-6A8C-43E8-A07C-502EF45C86F7}" type="sibTrans" cxnId="{20B43370-3B39-4D8D-9333-EC9071229526}">
      <dgm:prSet/>
      <dgm:spPr/>
      <dgm:t>
        <a:bodyPr/>
        <a:lstStyle/>
        <a:p>
          <a:endParaRPr lang="en-US"/>
        </a:p>
      </dgm:t>
    </dgm:pt>
    <dgm:pt modelId="{8AF958DB-31C7-4A06-8E4C-21C4C4F137A5}">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Coordination of Global Validation Efforts</a:t>
          </a:r>
        </a:p>
        <a:p>
          <a:pPr lvl="0" defTabSz="488950">
            <a:lnSpc>
              <a:spcPct val="90000"/>
            </a:lnSpc>
            <a:spcBef>
              <a:spcPct val="0"/>
            </a:spcBef>
            <a:spcAft>
              <a:spcPct val="35000"/>
            </a:spcAft>
          </a:pPr>
          <a:endParaRPr lang="en-US" sz="500" dirty="0"/>
        </a:p>
      </dgm:t>
    </dgm:pt>
    <dgm:pt modelId="{8C11DBEE-03AD-4D92-B75A-B63B1C998435}" type="parTrans" cxnId="{5B581470-11D1-44A6-8033-DB83982B1E10}">
      <dgm:prSet/>
      <dgm:spPr/>
      <dgm:t>
        <a:bodyPr/>
        <a:lstStyle/>
        <a:p>
          <a:endParaRPr lang="en-US"/>
        </a:p>
      </dgm:t>
    </dgm:pt>
    <dgm:pt modelId="{14981C9F-EC89-4ED2-AD59-B5AFF7430D9B}" type="sibTrans" cxnId="{5B581470-11D1-44A6-8033-DB83982B1E10}">
      <dgm:prSet/>
      <dgm:spPr/>
      <dgm:t>
        <a:bodyPr/>
        <a:lstStyle/>
        <a:p>
          <a:endParaRPr lang="en-US"/>
        </a:p>
      </dgm:t>
    </dgm:pt>
    <dgm:pt modelId="{3D0D2D26-417B-4504-93A1-FDAE7A736405}">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Development of Knowledge Hub </a:t>
          </a:r>
        </a:p>
        <a:p>
          <a:pPr lvl="0" defTabSz="488950">
            <a:lnSpc>
              <a:spcPct val="90000"/>
            </a:lnSpc>
            <a:spcBef>
              <a:spcPct val="0"/>
            </a:spcBef>
            <a:spcAft>
              <a:spcPct val="35000"/>
            </a:spcAft>
          </a:pPr>
          <a:endParaRPr lang="en-US" sz="500" dirty="0"/>
        </a:p>
      </dgm:t>
    </dgm:pt>
    <dgm:pt modelId="{F71D4AB4-C702-4F94-B514-D749A74FE7C5}" type="parTrans" cxnId="{E5186065-7E25-4EEA-AF84-BC1CCC1CEF83}">
      <dgm:prSet/>
      <dgm:spPr/>
      <dgm:t>
        <a:bodyPr/>
        <a:lstStyle/>
        <a:p>
          <a:endParaRPr lang="en-US"/>
        </a:p>
      </dgm:t>
    </dgm:pt>
    <dgm:pt modelId="{B303A741-5E4A-4E81-A8CB-BE668E520C50}" type="sibTrans" cxnId="{E5186065-7E25-4EEA-AF84-BC1CCC1CEF83}">
      <dgm:prSet/>
      <dgm:spPr/>
      <dgm:t>
        <a:bodyPr/>
        <a:lstStyle/>
        <a:p>
          <a:endParaRPr lang="en-US"/>
        </a:p>
      </dgm:t>
    </dgm:pt>
    <dgm:pt modelId="{63AE0A8A-E0DA-450D-84BA-51DF258A2BE8}" type="pres">
      <dgm:prSet presAssocID="{13B05D6E-C105-4A6F-BFEC-26369B7F055B}" presName="linear" presStyleCnt="0">
        <dgm:presLayoutVars>
          <dgm:animLvl val="lvl"/>
          <dgm:resizeHandles val="exact"/>
        </dgm:presLayoutVars>
      </dgm:prSet>
      <dgm:spPr/>
      <dgm:t>
        <a:bodyPr/>
        <a:lstStyle/>
        <a:p>
          <a:endParaRPr lang="en-US"/>
        </a:p>
      </dgm:t>
    </dgm:pt>
    <dgm:pt modelId="{D7E07D3A-C5C8-4272-813D-81BA01CEAE20}" type="pres">
      <dgm:prSet presAssocID="{D805D4EA-EDDC-44AC-81BF-B97FC1035E27}" presName="parentText" presStyleLbl="node1" presStyleIdx="0" presStyleCnt="5" custLinFactNeighborX="1007" custLinFactNeighborY="19445">
        <dgm:presLayoutVars>
          <dgm:chMax val="0"/>
          <dgm:bulletEnabled val="1"/>
        </dgm:presLayoutVars>
      </dgm:prSet>
      <dgm:spPr/>
      <dgm:t>
        <a:bodyPr/>
        <a:lstStyle/>
        <a:p>
          <a:endParaRPr lang="en-US"/>
        </a:p>
      </dgm:t>
    </dgm:pt>
    <dgm:pt modelId="{E4E25BF6-5CF8-4D8F-82C6-E2E6B7F841F7}" type="pres">
      <dgm:prSet presAssocID="{D805D4EA-EDDC-44AC-81BF-B97FC1035E27}" presName="childText" presStyleLbl="revTx" presStyleIdx="0" presStyleCnt="2">
        <dgm:presLayoutVars>
          <dgm:bulletEnabled val="1"/>
        </dgm:presLayoutVars>
      </dgm:prSet>
      <dgm:spPr/>
      <dgm:t>
        <a:bodyPr/>
        <a:lstStyle/>
        <a:p>
          <a:endParaRPr lang="en-US"/>
        </a:p>
      </dgm:t>
    </dgm:pt>
    <dgm:pt modelId="{9B9EBC8B-3688-413D-A7BA-8B21006681AA}" type="pres">
      <dgm:prSet presAssocID="{E94B8361-46E1-4F08-9D7F-247EF16C60AF}" presName="parentText" presStyleLbl="node1" presStyleIdx="1" presStyleCnt="5">
        <dgm:presLayoutVars>
          <dgm:chMax val="0"/>
          <dgm:bulletEnabled val="1"/>
        </dgm:presLayoutVars>
      </dgm:prSet>
      <dgm:spPr/>
      <dgm:t>
        <a:bodyPr/>
        <a:lstStyle/>
        <a:p>
          <a:endParaRPr lang="en-US"/>
        </a:p>
      </dgm:t>
    </dgm:pt>
    <dgm:pt modelId="{06AC5D68-3E61-4D62-8376-06C48195458C}" type="pres">
      <dgm:prSet presAssocID="{E94B8361-46E1-4F08-9D7F-247EF16C60AF}" presName="childText" presStyleLbl="revTx" presStyleIdx="1" presStyleCnt="2">
        <dgm:presLayoutVars>
          <dgm:bulletEnabled val="1"/>
        </dgm:presLayoutVars>
      </dgm:prSet>
      <dgm:spPr/>
      <dgm:t>
        <a:bodyPr/>
        <a:lstStyle/>
        <a:p>
          <a:endParaRPr lang="en-US"/>
        </a:p>
      </dgm:t>
    </dgm:pt>
    <dgm:pt modelId="{456A39AA-379F-41D6-85E7-274C21865BF1}" type="pres">
      <dgm:prSet presAssocID="{E06D7776-81EB-4D51-BC51-934E483C8DAB}" presName="parentText" presStyleLbl="node1" presStyleIdx="2" presStyleCnt="5" custLinFactY="-5390" custLinFactNeighborY="-100000">
        <dgm:presLayoutVars>
          <dgm:chMax val="0"/>
          <dgm:bulletEnabled val="1"/>
        </dgm:presLayoutVars>
      </dgm:prSet>
      <dgm:spPr/>
      <dgm:t>
        <a:bodyPr/>
        <a:lstStyle/>
        <a:p>
          <a:endParaRPr lang="en-US"/>
        </a:p>
      </dgm:t>
    </dgm:pt>
    <dgm:pt modelId="{F925AC71-57B7-42DA-9230-45242B8A44E8}" type="pres">
      <dgm:prSet presAssocID="{C8BFCF08-6A8C-43E8-A07C-502EF45C86F7}" presName="spacer" presStyleCnt="0"/>
      <dgm:spPr/>
    </dgm:pt>
    <dgm:pt modelId="{380CF057-4FA8-47EC-8828-95E11E80DBBD}" type="pres">
      <dgm:prSet presAssocID="{8AF958DB-31C7-4A06-8E4C-21C4C4F137A5}" presName="parentText" presStyleLbl="node1" presStyleIdx="3" presStyleCnt="5" custLinFactY="-2728" custLinFactNeighborX="-403" custLinFactNeighborY="-100000">
        <dgm:presLayoutVars>
          <dgm:chMax val="0"/>
          <dgm:bulletEnabled val="1"/>
        </dgm:presLayoutVars>
      </dgm:prSet>
      <dgm:spPr/>
      <dgm:t>
        <a:bodyPr/>
        <a:lstStyle/>
        <a:p>
          <a:endParaRPr lang="en-US"/>
        </a:p>
      </dgm:t>
    </dgm:pt>
    <dgm:pt modelId="{22F95A9E-5CB0-4F87-86DF-7C68822E3487}" type="pres">
      <dgm:prSet presAssocID="{14981C9F-EC89-4ED2-AD59-B5AFF7430D9B}" presName="spacer" presStyleCnt="0"/>
      <dgm:spPr/>
    </dgm:pt>
    <dgm:pt modelId="{4A517829-4B5B-40C7-99F7-62F003F64E26}" type="pres">
      <dgm:prSet presAssocID="{3D0D2D26-417B-4504-93A1-FDAE7A736405}" presName="parentText" presStyleLbl="node1" presStyleIdx="4" presStyleCnt="5" custLinFactY="20645" custLinFactNeighborX="-805" custLinFactNeighborY="100000">
        <dgm:presLayoutVars>
          <dgm:chMax val="0"/>
          <dgm:bulletEnabled val="1"/>
        </dgm:presLayoutVars>
      </dgm:prSet>
      <dgm:spPr/>
      <dgm:t>
        <a:bodyPr/>
        <a:lstStyle/>
        <a:p>
          <a:endParaRPr lang="en-US"/>
        </a:p>
      </dgm:t>
    </dgm:pt>
  </dgm:ptLst>
  <dgm:cxnLst>
    <dgm:cxn modelId="{20B43370-3B39-4D8D-9333-EC9071229526}" srcId="{13B05D6E-C105-4A6F-BFEC-26369B7F055B}" destId="{E06D7776-81EB-4D51-BC51-934E483C8DAB}" srcOrd="2" destOrd="0" parTransId="{A848096F-CBEE-48D5-A9F0-9C3C2C92D332}" sibTransId="{C8BFCF08-6A8C-43E8-A07C-502EF45C86F7}"/>
    <dgm:cxn modelId="{78261EB8-FCF4-41C2-8B85-8305D7FA72F4}" srcId="{13B05D6E-C105-4A6F-BFEC-26369B7F055B}" destId="{E94B8361-46E1-4F08-9D7F-247EF16C60AF}" srcOrd="1" destOrd="0" parTransId="{0B59E540-5C7C-4B51-AA6C-E1A5F359A1D3}" sibTransId="{95AFF381-4D73-4516-B3A9-5A803378A431}"/>
    <dgm:cxn modelId="{32585E45-B69B-4BCA-A16B-925D63EC1B6D}" type="presOf" srcId="{3D0D2D26-417B-4504-93A1-FDAE7A736405}" destId="{4A517829-4B5B-40C7-99F7-62F003F64E26}" srcOrd="0" destOrd="0" presId="urn:microsoft.com/office/officeart/2005/8/layout/vList2"/>
    <dgm:cxn modelId="{70D42351-ED79-4932-9E4B-E001153E9CF6}" type="presOf" srcId="{172485D6-355C-4CD5-9240-EFB4E392217F}" destId="{06AC5D68-3E61-4D62-8376-06C48195458C}" srcOrd="0" destOrd="0" presId="urn:microsoft.com/office/officeart/2005/8/layout/vList2"/>
    <dgm:cxn modelId="{A26BD83B-098A-4094-BE63-006C503EABBF}" type="presOf" srcId="{A8E19A8C-345D-4775-AB66-078F013FBE05}" destId="{E4E25BF6-5CF8-4D8F-82C6-E2E6B7F841F7}" srcOrd="0" destOrd="0" presId="urn:microsoft.com/office/officeart/2005/8/layout/vList2"/>
    <dgm:cxn modelId="{ECACD682-335D-49B9-BB1C-86BD76013DF0}" type="presOf" srcId="{8AF958DB-31C7-4A06-8E4C-21C4C4F137A5}" destId="{380CF057-4FA8-47EC-8828-95E11E80DBBD}" srcOrd="0" destOrd="0" presId="urn:microsoft.com/office/officeart/2005/8/layout/vList2"/>
    <dgm:cxn modelId="{F98BD08C-D776-41A7-B47B-4F9B67BBD10D}" srcId="{E94B8361-46E1-4F08-9D7F-247EF16C60AF}" destId="{172485D6-355C-4CD5-9240-EFB4E392217F}" srcOrd="0" destOrd="0" parTransId="{48F6C6BD-4A32-4F1A-B50D-AD40A8F8CA41}" sibTransId="{CD91EBC3-60A2-48F6-AE1C-BEE7C11E71C9}"/>
    <dgm:cxn modelId="{E5186065-7E25-4EEA-AF84-BC1CCC1CEF83}" srcId="{13B05D6E-C105-4A6F-BFEC-26369B7F055B}" destId="{3D0D2D26-417B-4504-93A1-FDAE7A736405}" srcOrd="4" destOrd="0" parTransId="{F71D4AB4-C702-4F94-B514-D749A74FE7C5}" sibTransId="{B303A741-5E4A-4E81-A8CB-BE668E520C50}"/>
    <dgm:cxn modelId="{8A5A1626-6A63-46FE-9D44-B986C9F84255}" srcId="{D805D4EA-EDDC-44AC-81BF-B97FC1035E27}" destId="{A8E19A8C-345D-4775-AB66-078F013FBE05}" srcOrd="0" destOrd="0" parTransId="{ECBE5AD9-47E4-4A1E-B0F3-606E0C676FAD}" sibTransId="{F3A82A07-7D3F-4231-9DA9-0D2DD096E86F}"/>
    <dgm:cxn modelId="{1811BCE2-5758-47CC-AE15-3A34E0054A11}" srcId="{13B05D6E-C105-4A6F-BFEC-26369B7F055B}" destId="{D805D4EA-EDDC-44AC-81BF-B97FC1035E27}" srcOrd="0" destOrd="0" parTransId="{BF10FA5E-61DB-4819-963C-67A05BDFC1A2}" sibTransId="{3C635F4E-F6A9-45E9-A7A9-8B69CF5A6A57}"/>
    <dgm:cxn modelId="{CCD13C7F-DB17-4838-857F-4D67698E4C9D}" type="presOf" srcId="{E94B8361-46E1-4F08-9D7F-247EF16C60AF}" destId="{9B9EBC8B-3688-413D-A7BA-8B21006681AA}" srcOrd="0" destOrd="0" presId="urn:microsoft.com/office/officeart/2005/8/layout/vList2"/>
    <dgm:cxn modelId="{0619130F-0503-4786-8DB7-53E065052003}" type="presOf" srcId="{E06D7776-81EB-4D51-BC51-934E483C8DAB}" destId="{456A39AA-379F-41D6-85E7-274C21865BF1}" srcOrd="0" destOrd="0" presId="urn:microsoft.com/office/officeart/2005/8/layout/vList2"/>
    <dgm:cxn modelId="{3A1F8D32-4E12-4785-91FB-2162485642A2}" type="presOf" srcId="{13B05D6E-C105-4A6F-BFEC-26369B7F055B}" destId="{63AE0A8A-E0DA-450D-84BA-51DF258A2BE8}" srcOrd="0" destOrd="0" presId="urn:microsoft.com/office/officeart/2005/8/layout/vList2"/>
    <dgm:cxn modelId="{5B581470-11D1-44A6-8033-DB83982B1E10}" srcId="{13B05D6E-C105-4A6F-BFEC-26369B7F055B}" destId="{8AF958DB-31C7-4A06-8E4C-21C4C4F137A5}" srcOrd="3" destOrd="0" parTransId="{8C11DBEE-03AD-4D92-B75A-B63B1C998435}" sibTransId="{14981C9F-EC89-4ED2-AD59-B5AFF7430D9B}"/>
    <dgm:cxn modelId="{1458B986-A1F8-4C21-A458-C603B94A2FC4}" type="presOf" srcId="{D805D4EA-EDDC-44AC-81BF-B97FC1035E27}" destId="{D7E07D3A-C5C8-4272-813D-81BA01CEAE20}" srcOrd="0" destOrd="0" presId="urn:microsoft.com/office/officeart/2005/8/layout/vList2"/>
    <dgm:cxn modelId="{6CBD8DF1-3C69-4F02-A823-D21EB809A39D}" type="presParOf" srcId="{63AE0A8A-E0DA-450D-84BA-51DF258A2BE8}" destId="{D7E07D3A-C5C8-4272-813D-81BA01CEAE20}" srcOrd="0" destOrd="0" presId="urn:microsoft.com/office/officeart/2005/8/layout/vList2"/>
    <dgm:cxn modelId="{BAF7A9C0-811E-4116-9ED4-5117CFA11548}" type="presParOf" srcId="{63AE0A8A-E0DA-450D-84BA-51DF258A2BE8}" destId="{E4E25BF6-5CF8-4D8F-82C6-E2E6B7F841F7}" srcOrd="1" destOrd="0" presId="urn:microsoft.com/office/officeart/2005/8/layout/vList2"/>
    <dgm:cxn modelId="{BD682872-7C72-47AF-AA42-F2535F292FF4}" type="presParOf" srcId="{63AE0A8A-E0DA-450D-84BA-51DF258A2BE8}" destId="{9B9EBC8B-3688-413D-A7BA-8B21006681AA}" srcOrd="2" destOrd="0" presId="urn:microsoft.com/office/officeart/2005/8/layout/vList2"/>
    <dgm:cxn modelId="{F58DF7B6-4B25-48B5-A7BF-65C91A3E6EA3}" type="presParOf" srcId="{63AE0A8A-E0DA-450D-84BA-51DF258A2BE8}" destId="{06AC5D68-3E61-4D62-8376-06C48195458C}" srcOrd="3" destOrd="0" presId="urn:microsoft.com/office/officeart/2005/8/layout/vList2"/>
    <dgm:cxn modelId="{58248BCB-A01E-4A90-BDC5-A29864B19F36}" type="presParOf" srcId="{63AE0A8A-E0DA-450D-84BA-51DF258A2BE8}" destId="{456A39AA-379F-41D6-85E7-274C21865BF1}" srcOrd="4" destOrd="0" presId="urn:microsoft.com/office/officeart/2005/8/layout/vList2"/>
    <dgm:cxn modelId="{2034F3C0-8D70-4A31-82C9-12F82003BFDB}" type="presParOf" srcId="{63AE0A8A-E0DA-450D-84BA-51DF258A2BE8}" destId="{F925AC71-57B7-42DA-9230-45242B8A44E8}" srcOrd="5" destOrd="0" presId="urn:microsoft.com/office/officeart/2005/8/layout/vList2"/>
    <dgm:cxn modelId="{1E2B4226-D7F3-46F9-BDA7-A7011C55C5C3}" type="presParOf" srcId="{63AE0A8A-E0DA-450D-84BA-51DF258A2BE8}" destId="{380CF057-4FA8-47EC-8828-95E11E80DBBD}" srcOrd="6" destOrd="0" presId="urn:microsoft.com/office/officeart/2005/8/layout/vList2"/>
    <dgm:cxn modelId="{AA39108F-0093-409C-A7BF-F53A9D35D7D5}" type="presParOf" srcId="{63AE0A8A-E0DA-450D-84BA-51DF258A2BE8}" destId="{22F95A9E-5CB0-4F87-86DF-7C68822E3487}" srcOrd="7" destOrd="0" presId="urn:microsoft.com/office/officeart/2005/8/layout/vList2"/>
    <dgm:cxn modelId="{9F4918ED-01C1-45D4-B60B-715AFE6F3E60}" type="presParOf" srcId="{63AE0A8A-E0DA-450D-84BA-51DF258A2BE8}" destId="{4A517829-4B5B-40C7-99F7-62F003F64E26}"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B05D6E-C105-4A6F-BFEC-26369B7F055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805D4EA-EDDC-44AC-81BF-B97FC1035E27}">
      <dgm:prSet phldrT="[Text]" custT="1"/>
      <dgm:spPr>
        <a:solidFill>
          <a:schemeClr val="accent6">
            <a:lumMod val="75000"/>
          </a:schemeClr>
        </a:solidFill>
      </dgm:spPr>
      <dgm:t>
        <a:bodyPr/>
        <a:lstStyle/>
        <a:p>
          <a:r>
            <a:rPr lang="en-US" sz="1600" dirty="0" smtClean="0"/>
            <a:t>Aquatic Analysis Ready Data</a:t>
          </a:r>
          <a:endParaRPr lang="en-US" sz="1600" dirty="0"/>
        </a:p>
      </dgm:t>
    </dgm:pt>
    <dgm:pt modelId="{BF10FA5E-61DB-4819-963C-67A05BDFC1A2}" type="parTrans" cxnId="{1811BCE2-5758-47CC-AE15-3A34E0054A11}">
      <dgm:prSet/>
      <dgm:spPr/>
      <dgm:t>
        <a:bodyPr/>
        <a:lstStyle/>
        <a:p>
          <a:endParaRPr lang="en-US"/>
        </a:p>
      </dgm:t>
    </dgm:pt>
    <dgm:pt modelId="{3C635F4E-F6A9-45E9-A7A9-8B69CF5A6A57}" type="sibTrans" cxnId="{1811BCE2-5758-47CC-AE15-3A34E0054A11}">
      <dgm:prSet/>
      <dgm:spPr/>
      <dgm:t>
        <a:bodyPr/>
        <a:lstStyle/>
        <a:p>
          <a:endParaRPr lang="en-US"/>
        </a:p>
      </dgm:t>
    </dgm:pt>
    <dgm:pt modelId="{A8E19A8C-345D-4775-AB66-078F013FBE05}">
      <dgm:prSet phldrT="[Text]" phldr="1"/>
      <dgm:spPr/>
      <dgm:t>
        <a:bodyPr/>
        <a:lstStyle/>
        <a:p>
          <a:endParaRPr lang="en-US"/>
        </a:p>
      </dgm:t>
    </dgm:pt>
    <dgm:pt modelId="{ECBE5AD9-47E4-4A1E-B0F3-606E0C676FAD}" type="parTrans" cxnId="{8A5A1626-6A63-46FE-9D44-B986C9F84255}">
      <dgm:prSet/>
      <dgm:spPr/>
      <dgm:t>
        <a:bodyPr/>
        <a:lstStyle/>
        <a:p>
          <a:endParaRPr lang="en-US"/>
        </a:p>
      </dgm:t>
    </dgm:pt>
    <dgm:pt modelId="{F3A82A07-7D3F-4231-9DA9-0D2DD096E86F}" type="sibTrans" cxnId="{8A5A1626-6A63-46FE-9D44-B986C9F84255}">
      <dgm:prSet/>
      <dgm:spPr/>
      <dgm:t>
        <a:bodyPr/>
        <a:lstStyle/>
        <a:p>
          <a:endParaRPr lang="en-US"/>
        </a:p>
      </dgm:t>
    </dgm:pt>
    <dgm:pt modelId="{E94B8361-46E1-4F08-9D7F-247EF16C60AF}">
      <dgm:prSet phldrT="[Text]" custT="1"/>
      <dgm:spPr/>
      <dgm:t>
        <a:bodyPr/>
        <a:lstStyle/>
        <a:p>
          <a:pPr marL="0" marR="0" lvl="0" indent="0" defTabSz="1155700" eaLnBrk="1" fontAlgn="auto" latinLnBrk="0" hangingPunct="1">
            <a:lnSpc>
              <a:spcPct val="90000"/>
            </a:lnSpc>
            <a:spcBef>
              <a:spcPct val="0"/>
            </a:spcBef>
            <a:spcAft>
              <a:spcPct val="35000"/>
            </a:spcAft>
            <a:buClrTx/>
            <a:buSzTx/>
            <a:buFontTx/>
            <a:buNone/>
            <a:tabLst/>
            <a:defRPr/>
          </a:pPr>
          <a:r>
            <a:rPr lang="en-US" sz="1600" dirty="0" smtClean="0"/>
            <a:t>Compiling Existing Data Sets (</a:t>
          </a:r>
          <a:r>
            <a:rPr lang="en-US" sz="1600" dirty="0" err="1" smtClean="0"/>
            <a:t>RealEarth</a:t>
          </a:r>
          <a:r>
            <a:rPr lang="en-US" sz="1600" dirty="0" smtClean="0"/>
            <a:t> Portal)</a:t>
          </a:r>
        </a:p>
        <a:p>
          <a:pPr lvl="0" defTabSz="1155700">
            <a:lnSpc>
              <a:spcPct val="90000"/>
            </a:lnSpc>
            <a:spcBef>
              <a:spcPct val="0"/>
            </a:spcBef>
            <a:spcAft>
              <a:spcPct val="35000"/>
            </a:spcAft>
          </a:pPr>
          <a:endParaRPr lang="en-US" sz="1100" dirty="0" smtClean="0"/>
        </a:p>
      </dgm:t>
    </dgm:pt>
    <dgm:pt modelId="{0B59E540-5C7C-4B51-AA6C-E1A5F359A1D3}" type="parTrans" cxnId="{78261EB8-FCF4-41C2-8B85-8305D7FA72F4}">
      <dgm:prSet/>
      <dgm:spPr/>
      <dgm:t>
        <a:bodyPr/>
        <a:lstStyle/>
        <a:p>
          <a:endParaRPr lang="en-US"/>
        </a:p>
      </dgm:t>
    </dgm:pt>
    <dgm:pt modelId="{95AFF381-4D73-4516-B3A9-5A803378A431}" type="sibTrans" cxnId="{78261EB8-FCF4-41C2-8B85-8305D7FA72F4}">
      <dgm:prSet/>
      <dgm:spPr/>
      <dgm:t>
        <a:bodyPr/>
        <a:lstStyle/>
        <a:p>
          <a:endParaRPr lang="en-US"/>
        </a:p>
      </dgm:t>
    </dgm:pt>
    <dgm:pt modelId="{172485D6-355C-4CD5-9240-EFB4E392217F}">
      <dgm:prSet phldrT="[Text]" phldr="1"/>
      <dgm:spPr/>
      <dgm:t>
        <a:bodyPr/>
        <a:lstStyle/>
        <a:p>
          <a:endParaRPr lang="en-US" dirty="0"/>
        </a:p>
      </dgm:t>
    </dgm:pt>
    <dgm:pt modelId="{48F6C6BD-4A32-4F1A-B50D-AD40A8F8CA41}" type="parTrans" cxnId="{F98BD08C-D776-41A7-B47B-4F9B67BBD10D}">
      <dgm:prSet/>
      <dgm:spPr/>
      <dgm:t>
        <a:bodyPr/>
        <a:lstStyle/>
        <a:p>
          <a:endParaRPr lang="en-US"/>
        </a:p>
      </dgm:t>
    </dgm:pt>
    <dgm:pt modelId="{CD91EBC3-60A2-48F6-AE1C-BEE7C11E71C9}" type="sibTrans" cxnId="{F98BD08C-D776-41A7-B47B-4F9B67BBD10D}">
      <dgm:prSet/>
      <dgm:spPr/>
      <dgm:t>
        <a:bodyPr/>
        <a:lstStyle/>
        <a:p>
          <a:endParaRPr lang="en-US"/>
        </a:p>
      </dgm:t>
    </dgm:pt>
    <dgm:pt modelId="{E06D7776-81EB-4D51-BC51-934E483C8DAB}">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Generating New Data Sets (Google Earth Engine)</a:t>
          </a:r>
        </a:p>
        <a:p>
          <a:pPr lvl="0" defTabSz="800100">
            <a:lnSpc>
              <a:spcPct val="90000"/>
            </a:lnSpc>
            <a:spcBef>
              <a:spcPct val="0"/>
            </a:spcBef>
            <a:spcAft>
              <a:spcPct val="35000"/>
            </a:spcAft>
          </a:pPr>
          <a:endParaRPr lang="en-US" sz="500" dirty="0"/>
        </a:p>
      </dgm:t>
    </dgm:pt>
    <dgm:pt modelId="{A848096F-CBEE-48D5-A9F0-9C3C2C92D332}" type="parTrans" cxnId="{20B43370-3B39-4D8D-9333-EC9071229526}">
      <dgm:prSet/>
      <dgm:spPr/>
      <dgm:t>
        <a:bodyPr/>
        <a:lstStyle/>
        <a:p>
          <a:endParaRPr lang="en-US"/>
        </a:p>
      </dgm:t>
    </dgm:pt>
    <dgm:pt modelId="{C8BFCF08-6A8C-43E8-A07C-502EF45C86F7}" type="sibTrans" cxnId="{20B43370-3B39-4D8D-9333-EC9071229526}">
      <dgm:prSet/>
      <dgm:spPr/>
      <dgm:t>
        <a:bodyPr/>
        <a:lstStyle/>
        <a:p>
          <a:endParaRPr lang="en-US"/>
        </a:p>
      </dgm:t>
    </dgm:pt>
    <dgm:pt modelId="{8AF958DB-31C7-4A06-8E4C-21C4C4F137A5}">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Coordination of Global Validation Efforts</a:t>
          </a:r>
        </a:p>
        <a:p>
          <a:pPr lvl="0" defTabSz="488950">
            <a:lnSpc>
              <a:spcPct val="90000"/>
            </a:lnSpc>
            <a:spcBef>
              <a:spcPct val="0"/>
            </a:spcBef>
            <a:spcAft>
              <a:spcPct val="35000"/>
            </a:spcAft>
          </a:pPr>
          <a:endParaRPr lang="en-US" sz="500" dirty="0"/>
        </a:p>
      </dgm:t>
    </dgm:pt>
    <dgm:pt modelId="{8C11DBEE-03AD-4D92-B75A-B63B1C998435}" type="parTrans" cxnId="{5B581470-11D1-44A6-8033-DB83982B1E10}">
      <dgm:prSet/>
      <dgm:spPr/>
      <dgm:t>
        <a:bodyPr/>
        <a:lstStyle/>
        <a:p>
          <a:endParaRPr lang="en-US"/>
        </a:p>
      </dgm:t>
    </dgm:pt>
    <dgm:pt modelId="{14981C9F-EC89-4ED2-AD59-B5AFF7430D9B}" type="sibTrans" cxnId="{5B581470-11D1-44A6-8033-DB83982B1E10}">
      <dgm:prSet/>
      <dgm:spPr/>
      <dgm:t>
        <a:bodyPr/>
        <a:lstStyle/>
        <a:p>
          <a:endParaRPr lang="en-US"/>
        </a:p>
      </dgm:t>
    </dgm:pt>
    <dgm:pt modelId="{3D0D2D26-417B-4504-93A1-FDAE7A736405}">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Development of Knowledge Hub </a:t>
          </a:r>
        </a:p>
        <a:p>
          <a:pPr lvl="0" defTabSz="488950">
            <a:lnSpc>
              <a:spcPct val="90000"/>
            </a:lnSpc>
            <a:spcBef>
              <a:spcPct val="0"/>
            </a:spcBef>
            <a:spcAft>
              <a:spcPct val="35000"/>
            </a:spcAft>
          </a:pPr>
          <a:endParaRPr lang="en-US" sz="500" dirty="0"/>
        </a:p>
      </dgm:t>
    </dgm:pt>
    <dgm:pt modelId="{F71D4AB4-C702-4F94-B514-D749A74FE7C5}" type="parTrans" cxnId="{E5186065-7E25-4EEA-AF84-BC1CCC1CEF83}">
      <dgm:prSet/>
      <dgm:spPr/>
      <dgm:t>
        <a:bodyPr/>
        <a:lstStyle/>
        <a:p>
          <a:endParaRPr lang="en-US"/>
        </a:p>
      </dgm:t>
    </dgm:pt>
    <dgm:pt modelId="{B303A741-5E4A-4E81-A8CB-BE668E520C50}" type="sibTrans" cxnId="{E5186065-7E25-4EEA-AF84-BC1CCC1CEF83}">
      <dgm:prSet/>
      <dgm:spPr/>
      <dgm:t>
        <a:bodyPr/>
        <a:lstStyle/>
        <a:p>
          <a:endParaRPr lang="en-US"/>
        </a:p>
      </dgm:t>
    </dgm:pt>
    <dgm:pt modelId="{63AE0A8A-E0DA-450D-84BA-51DF258A2BE8}" type="pres">
      <dgm:prSet presAssocID="{13B05D6E-C105-4A6F-BFEC-26369B7F055B}" presName="linear" presStyleCnt="0">
        <dgm:presLayoutVars>
          <dgm:animLvl val="lvl"/>
          <dgm:resizeHandles val="exact"/>
        </dgm:presLayoutVars>
      </dgm:prSet>
      <dgm:spPr/>
      <dgm:t>
        <a:bodyPr/>
        <a:lstStyle/>
        <a:p>
          <a:endParaRPr lang="en-US"/>
        </a:p>
      </dgm:t>
    </dgm:pt>
    <dgm:pt modelId="{D7E07D3A-C5C8-4272-813D-81BA01CEAE20}" type="pres">
      <dgm:prSet presAssocID="{D805D4EA-EDDC-44AC-81BF-B97FC1035E27}" presName="parentText" presStyleLbl="node1" presStyleIdx="0" presStyleCnt="5" custLinFactNeighborX="1007" custLinFactNeighborY="19445">
        <dgm:presLayoutVars>
          <dgm:chMax val="0"/>
          <dgm:bulletEnabled val="1"/>
        </dgm:presLayoutVars>
      </dgm:prSet>
      <dgm:spPr/>
      <dgm:t>
        <a:bodyPr/>
        <a:lstStyle/>
        <a:p>
          <a:endParaRPr lang="en-US"/>
        </a:p>
      </dgm:t>
    </dgm:pt>
    <dgm:pt modelId="{E4E25BF6-5CF8-4D8F-82C6-E2E6B7F841F7}" type="pres">
      <dgm:prSet presAssocID="{D805D4EA-EDDC-44AC-81BF-B97FC1035E27}" presName="childText" presStyleLbl="revTx" presStyleIdx="0" presStyleCnt="2">
        <dgm:presLayoutVars>
          <dgm:bulletEnabled val="1"/>
        </dgm:presLayoutVars>
      </dgm:prSet>
      <dgm:spPr/>
      <dgm:t>
        <a:bodyPr/>
        <a:lstStyle/>
        <a:p>
          <a:endParaRPr lang="en-US"/>
        </a:p>
      </dgm:t>
    </dgm:pt>
    <dgm:pt modelId="{9B9EBC8B-3688-413D-A7BA-8B21006681AA}" type="pres">
      <dgm:prSet presAssocID="{E94B8361-46E1-4F08-9D7F-247EF16C60AF}" presName="parentText" presStyleLbl="node1" presStyleIdx="1" presStyleCnt="5">
        <dgm:presLayoutVars>
          <dgm:chMax val="0"/>
          <dgm:bulletEnabled val="1"/>
        </dgm:presLayoutVars>
      </dgm:prSet>
      <dgm:spPr/>
      <dgm:t>
        <a:bodyPr/>
        <a:lstStyle/>
        <a:p>
          <a:endParaRPr lang="en-US"/>
        </a:p>
      </dgm:t>
    </dgm:pt>
    <dgm:pt modelId="{06AC5D68-3E61-4D62-8376-06C48195458C}" type="pres">
      <dgm:prSet presAssocID="{E94B8361-46E1-4F08-9D7F-247EF16C60AF}" presName="childText" presStyleLbl="revTx" presStyleIdx="1" presStyleCnt="2">
        <dgm:presLayoutVars>
          <dgm:bulletEnabled val="1"/>
        </dgm:presLayoutVars>
      </dgm:prSet>
      <dgm:spPr/>
      <dgm:t>
        <a:bodyPr/>
        <a:lstStyle/>
        <a:p>
          <a:endParaRPr lang="en-US"/>
        </a:p>
      </dgm:t>
    </dgm:pt>
    <dgm:pt modelId="{456A39AA-379F-41D6-85E7-274C21865BF1}" type="pres">
      <dgm:prSet presAssocID="{E06D7776-81EB-4D51-BC51-934E483C8DAB}" presName="parentText" presStyleLbl="node1" presStyleIdx="2" presStyleCnt="5" custLinFactY="-5390" custLinFactNeighborY="-100000">
        <dgm:presLayoutVars>
          <dgm:chMax val="0"/>
          <dgm:bulletEnabled val="1"/>
        </dgm:presLayoutVars>
      </dgm:prSet>
      <dgm:spPr/>
      <dgm:t>
        <a:bodyPr/>
        <a:lstStyle/>
        <a:p>
          <a:endParaRPr lang="en-US"/>
        </a:p>
      </dgm:t>
    </dgm:pt>
    <dgm:pt modelId="{F925AC71-57B7-42DA-9230-45242B8A44E8}" type="pres">
      <dgm:prSet presAssocID="{C8BFCF08-6A8C-43E8-A07C-502EF45C86F7}" presName="spacer" presStyleCnt="0"/>
      <dgm:spPr/>
    </dgm:pt>
    <dgm:pt modelId="{380CF057-4FA8-47EC-8828-95E11E80DBBD}" type="pres">
      <dgm:prSet presAssocID="{8AF958DB-31C7-4A06-8E4C-21C4C4F137A5}" presName="parentText" presStyleLbl="node1" presStyleIdx="3" presStyleCnt="5" custLinFactY="-2728" custLinFactNeighborX="-403" custLinFactNeighborY="-100000">
        <dgm:presLayoutVars>
          <dgm:chMax val="0"/>
          <dgm:bulletEnabled val="1"/>
        </dgm:presLayoutVars>
      </dgm:prSet>
      <dgm:spPr/>
      <dgm:t>
        <a:bodyPr/>
        <a:lstStyle/>
        <a:p>
          <a:endParaRPr lang="en-US"/>
        </a:p>
      </dgm:t>
    </dgm:pt>
    <dgm:pt modelId="{22F95A9E-5CB0-4F87-86DF-7C68822E3487}" type="pres">
      <dgm:prSet presAssocID="{14981C9F-EC89-4ED2-AD59-B5AFF7430D9B}" presName="spacer" presStyleCnt="0"/>
      <dgm:spPr/>
    </dgm:pt>
    <dgm:pt modelId="{4A517829-4B5B-40C7-99F7-62F003F64E26}" type="pres">
      <dgm:prSet presAssocID="{3D0D2D26-417B-4504-93A1-FDAE7A736405}" presName="parentText" presStyleLbl="node1" presStyleIdx="4" presStyleCnt="5" custLinFactY="20645" custLinFactNeighborX="-805" custLinFactNeighborY="100000">
        <dgm:presLayoutVars>
          <dgm:chMax val="0"/>
          <dgm:bulletEnabled val="1"/>
        </dgm:presLayoutVars>
      </dgm:prSet>
      <dgm:spPr/>
      <dgm:t>
        <a:bodyPr/>
        <a:lstStyle/>
        <a:p>
          <a:endParaRPr lang="en-US"/>
        </a:p>
      </dgm:t>
    </dgm:pt>
  </dgm:ptLst>
  <dgm:cxnLst>
    <dgm:cxn modelId="{20B43370-3B39-4D8D-9333-EC9071229526}" srcId="{13B05D6E-C105-4A6F-BFEC-26369B7F055B}" destId="{E06D7776-81EB-4D51-BC51-934E483C8DAB}" srcOrd="2" destOrd="0" parTransId="{A848096F-CBEE-48D5-A9F0-9C3C2C92D332}" sibTransId="{C8BFCF08-6A8C-43E8-A07C-502EF45C86F7}"/>
    <dgm:cxn modelId="{800CBC40-9FCC-4F7A-8547-B3D768821963}" type="presOf" srcId="{172485D6-355C-4CD5-9240-EFB4E392217F}" destId="{06AC5D68-3E61-4D62-8376-06C48195458C}" srcOrd="0" destOrd="0" presId="urn:microsoft.com/office/officeart/2005/8/layout/vList2"/>
    <dgm:cxn modelId="{78261EB8-FCF4-41C2-8B85-8305D7FA72F4}" srcId="{13B05D6E-C105-4A6F-BFEC-26369B7F055B}" destId="{E94B8361-46E1-4F08-9D7F-247EF16C60AF}" srcOrd="1" destOrd="0" parTransId="{0B59E540-5C7C-4B51-AA6C-E1A5F359A1D3}" sibTransId="{95AFF381-4D73-4516-B3A9-5A803378A431}"/>
    <dgm:cxn modelId="{F98BD08C-D776-41A7-B47B-4F9B67BBD10D}" srcId="{E94B8361-46E1-4F08-9D7F-247EF16C60AF}" destId="{172485D6-355C-4CD5-9240-EFB4E392217F}" srcOrd="0" destOrd="0" parTransId="{48F6C6BD-4A32-4F1A-B50D-AD40A8F8CA41}" sibTransId="{CD91EBC3-60A2-48F6-AE1C-BEE7C11E71C9}"/>
    <dgm:cxn modelId="{8A2ADA35-B4EB-4E42-B66A-B05DB56CA459}" type="presOf" srcId="{8AF958DB-31C7-4A06-8E4C-21C4C4F137A5}" destId="{380CF057-4FA8-47EC-8828-95E11E80DBBD}" srcOrd="0" destOrd="0" presId="urn:microsoft.com/office/officeart/2005/8/layout/vList2"/>
    <dgm:cxn modelId="{E4AD197C-F30E-44AB-BCDF-DDCEEACA4172}" type="presOf" srcId="{D805D4EA-EDDC-44AC-81BF-B97FC1035E27}" destId="{D7E07D3A-C5C8-4272-813D-81BA01CEAE20}" srcOrd="0" destOrd="0" presId="urn:microsoft.com/office/officeart/2005/8/layout/vList2"/>
    <dgm:cxn modelId="{EBDE9E7A-BCD2-4A2B-B9B0-F75041196B1A}" type="presOf" srcId="{E06D7776-81EB-4D51-BC51-934E483C8DAB}" destId="{456A39AA-379F-41D6-85E7-274C21865BF1}" srcOrd="0" destOrd="0" presId="urn:microsoft.com/office/officeart/2005/8/layout/vList2"/>
    <dgm:cxn modelId="{1993F34A-642E-46EB-A82D-EDE366749DC4}" type="presOf" srcId="{13B05D6E-C105-4A6F-BFEC-26369B7F055B}" destId="{63AE0A8A-E0DA-450D-84BA-51DF258A2BE8}" srcOrd="0" destOrd="0" presId="urn:microsoft.com/office/officeart/2005/8/layout/vList2"/>
    <dgm:cxn modelId="{66502A7F-EFDF-449A-A1EC-445BFB5FAC6D}" type="presOf" srcId="{3D0D2D26-417B-4504-93A1-FDAE7A736405}" destId="{4A517829-4B5B-40C7-99F7-62F003F64E26}" srcOrd="0" destOrd="0" presId="urn:microsoft.com/office/officeart/2005/8/layout/vList2"/>
    <dgm:cxn modelId="{E5186065-7E25-4EEA-AF84-BC1CCC1CEF83}" srcId="{13B05D6E-C105-4A6F-BFEC-26369B7F055B}" destId="{3D0D2D26-417B-4504-93A1-FDAE7A736405}" srcOrd="4" destOrd="0" parTransId="{F71D4AB4-C702-4F94-B514-D749A74FE7C5}" sibTransId="{B303A741-5E4A-4E81-A8CB-BE668E520C50}"/>
    <dgm:cxn modelId="{8A5A1626-6A63-46FE-9D44-B986C9F84255}" srcId="{D805D4EA-EDDC-44AC-81BF-B97FC1035E27}" destId="{A8E19A8C-345D-4775-AB66-078F013FBE05}" srcOrd="0" destOrd="0" parTransId="{ECBE5AD9-47E4-4A1E-B0F3-606E0C676FAD}" sibTransId="{F3A82A07-7D3F-4231-9DA9-0D2DD096E86F}"/>
    <dgm:cxn modelId="{1811BCE2-5758-47CC-AE15-3A34E0054A11}" srcId="{13B05D6E-C105-4A6F-BFEC-26369B7F055B}" destId="{D805D4EA-EDDC-44AC-81BF-B97FC1035E27}" srcOrd="0" destOrd="0" parTransId="{BF10FA5E-61DB-4819-963C-67A05BDFC1A2}" sibTransId="{3C635F4E-F6A9-45E9-A7A9-8B69CF5A6A57}"/>
    <dgm:cxn modelId="{85924D92-E04F-4000-9191-7942EACFDB7C}" type="presOf" srcId="{A8E19A8C-345D-4775-AB66-078F013FBE05}" destId="{E4E25BF6-5CF8-4D8F-82C6-E2E6B7F841F7}" srcOrd="0" destOrd="0" presId="urn:microsoft.com/office/officeart/2005/8/layout/vList2"/>
    <dgm:cxn modelId="{5B581470-11D1-44A6-8033-DB83982B1E10}" srcId="{13B05D6E-C105-4A6F-BFEC-26369B7F055B}" destId="{8AF958DB-31C7-4A06-8E4C-21C4C4F137A5}" srcOrd="3" destOrd="0" parTransId="{8C11DBEE-03AD-4D92-B75A-B63B1C998435}" sibTransId="{14981C9F-EC89-4ED2-AD59-B5AFF7430D9B}"/>
    <dgm:cxn modelId="{011F88F1-B842-45B0-B48A-4B385E127249}" type="presOf" srcId="{E94B8361-46E1-4F08-9D7F-247EF16C60AF}" destId="{9B9EBC8B-3688-413D-A7BA-8B21006681AA}" srcOrd="0" destOrd="0" presId="urn:microsoft.com/office/officeart/2005/8/layout/vList2"/>
    <dgm:cxn modelId="{48A6034F-44A8-4CB3-AB9E-94BDDF43C7AB}" type="presParOf" srcId="{63AE0A8A-E0DA-450D-84BA-51DF258A2BE8}" destId="{D7E07D3A-C5C8-4272-813D-81BA01CEAE20}" srcOrd="0" destOrd="0" presId="urn:microsoft.com/office/officeart/2005/8/layout/vList2"/>
    <dgm:cxn modelId="{47E1ACFA-AB36-48C3-9A4C-2471A90DB1FA}" type="presParOf" srcId="{63AE0A8A-E0DA-450D-84BA-51DF258A2BE8}" destId="{E4E25BF6-5CF8-4D8F-82C6-E2E6B7F841F7}" srcOrd="1" destOrd="0" presId="urn:microsoft.com/office/officeart/2005/8/layout/vList2"/>
    <dgm:cxn modelId="{EA60F712-0FC8-4CBC-9A97-70FB26593CC2}" type="presParOf" srcId="{63AE0A8A-E0DA-450D-84BA-51DF258A2BE8}" destId="{9B9EBC8B-3688-413D-A7BA-8B21006681AA}" srcOrd="2" destOrd="0" presId="urn:microsoft.com/office/officeart/2005/8/layout/vList2"/>
    <dgm:cxn modelId="{6F9A0511-644A-4B5A-9CF1-68B276122305}" type="presParOf" srcId="{63AE0A8A-E0DA-450D-84BA-51DF258A2BE8}" destId="{06AC5D68-3E61-4D62-8376-06C48195458C}" srcOrd="3" destOrd="0" presId="urn:microsoft.com/office/officeart/2005/8/layout/vList2"/>
    <dgm:cxn modelId="{6833BD00-4402-4FFD-BAE5-41C1E99F1794}" type="presParOf" srcId="{63AE0A8A-E0DA-450D-84BA-51DF258A2BE8}" destId="{456A39AA-379F-41D6-85E7-274C21865BF1}" srcOrd="4" destOrd="0" presId="urn:microsoft.com/office/officeart/2005/8/layout/vList2"/>
    <dgm:cxn modelId="{03945269-6B36-4620-BECF-B7801AB5D33D}" type="presParOf" srcId="{63AE0A8A-E0DA-450D-84BA-51DF258A2BE8}" destId="{F925AC71-57B7-42DA-9230-45242B8A44E8}" srcOrd="5" destOrd="0" presId="urn:microsoft.com/office/officeart/2005/8/layout/vList2"/>
    <dgm:cxn modelId="{5ED6BE23-261F-4101-BE46-A5477C040C1A}" type="presParOf" srcId="{63AE0A8A-E0DA-450D-84BA-51DF258A2BE8}" destId="{380CF057-4FA8-47EC-8828-95E11E80DBBD}" srcOrd="6" destOrd="0" presId="urn:microsoft.com/office/officeart/2005/8/layout/vList2"/>
    <dgm:cxn modelId="{A884ADE9-D959-4B76-BC18-1A244014109B}" type="presParOf" srcId="{63AE0A8A-E0DA-450D-84BA-51DF258A2BE8}" destId="{22F95A9E-5CB0-4F87-86DF-7C68822E3487}" srcOrd="7" destOrd="0" presId="urn:microsoft.com/office/officeart/2005/8/layout/vList2"/>
    <dgm:cxn modelId="{5157A3EC-199C-4214-BC36-1E96F774A8A8}" type="presParOf" srcId="{63AE0A8A-E0DA-450D-84BA-51DF258A2BE8}" destId="{4A517829-4B5B-40C7-99F7-62F003F64E26}"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B05D6E-C105-4A6F-BFEC-26369B7F055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805D4EA-EDDC-44AC-81BF-B97FC1035E27}">
      <dgm:prSet phldrT="[Text]" custT="1"/>
      <dgm:spPr/>
      <dgm:t>
        <a:bodyPr/>
        <a:lstStyle/>
        <a:p>
          <a:r>
            <a:rPr lang="en-US" sz="1600" dirty="0" smtClean="0"/>
            <a:t>Aquatic Analysis Ready Data</a:t>
          </a:r>
          <a:endParaRPr lang="en-US" sz="1600" dirty="0"/>
        </a:p>
      </dgm:t>
    </dgm:pt>
    <dgm:pt modelId="{BF10FA5E-61DB-4819-963C-67A05BDFC1A2}" type="parTrans" cxnId="{1811BCE2-5758-47CC-AE15-3A34E0054A11}">
      <dgm:prSet/>
      <dgm:spPr/>
      <dgm:t>
        <a:bodyPr/>
        <a:lstStyle/>
        <a:p>
          <a:endParaRPr lang="en-US"/>
        </a:p>
      </dgm:t>
    </dgm:pt>
    <dgm:pt modelId="{3C635F4E-F6A9-45E9-A7A9-8B69CF5A6A57}" type="sibTrans" cxnId="{1811BCE2-5758-47CC-AE15-3A34E0054A11}">
      <dgm:prSet/>
      <dgm:spPr/>
      <dgm:t>
        <a:bodyPr/>
        <a:lstStyle/>
        <a:p>
          <a:endParaRPr lang="en-US"/>
        </a:p>
      </dgm:t>
    </dgm:pt>
    <dgm:pt modelId="{A8E19A8C-345D-4775-AB66-078F013FBE05}">
      <dgm:prSet phldrT="[Text]" phldr="1"/>
      <dgm:spPr/>
      <dgm:t>
        <a:bodyPr/>
        <a:lstStyle/>
        <a:p>
          <a:endParaRPr lang="en-US"/>
        </a:p>
      </dgm:t>
    </dgm:pt>
    <dgm:pt modelId="{ECBE5AD9-47E4-4A1E-B0F3-606E0C676FAD}" type="parTrans" cxnId="{8A5A1626-6A63-46FE-9D44-B986C9F84255}">
      <dgm:prSet/>
      <dgm:spPr/>
      <dgm:t>
        <a:bodyPr/>
        <a:lstStyle/>
        <a:p>
          <a:endParaRPr lang="en-US"/>
        </a:p>
      </dgm:t>
    </dgm:pt>
    <dgm:pt modelId="{F3A82A07-7D3F-4231-9DA9-0D2DD096E86F}" type="sibTrans" cxnId="{8A5A1626-6A63-46FE-9D44-B986C9F84255}">
      <dgm:prSet/>
      <dgm:spPr/>
      <dgm:t>
        <a:bodyPr/>
        <a:lstStyle/>
        <a:p>
          <a:endParaRPr lang="en-US"/>
        </a:p>
      </dgm:t>
    </dgm:pt>
    <dgm:pt modelId="{E94B8361-46E1-4F08-9D7F-247EF16C60AF}">
      <dgm:prSet phldrT="[Text]" custT="1"/>
      <dgm:spPr>
        <a:solidFill>
          <a:schemeClr val="accent6">
            <a:lumMod val="75000"/>
          </a:schemeClr>
        </a:solidFill>
      </dgm:spPr>
      <dgm:t>
        <a:bodyPr/>
        <a:lstStyle/>
        <a:p>
          <a:pPr marL="0" marR="0" lvl="0" indent="0" defTabSz="1155700" eaLnBrk="1" fontAlgn="auto" latinLnBrk="0" hangingPunct="1">
            <a:lnSpc>
              <a:spcPct val="90000"/>
            </a:lnSpc>
            <a:spcBef>
              <a:spcPct val="0"/>
            </a:spcBef>
            <a:spcAft>
              <a:spcPct val="35000"/>
            </a:spcAft>
            <a:buClrTx/>
            <a:buSzTx/>
            <a:buFontTx/>
            <a:buNone/>
            <a:tabLst/>
            <a:defRPr/>
          </a:pPr>
          <a:r>
            <a:rPr lang="en-US" sz="1600" dirty="0" smtClean="0"/>
            <a:t>Compiling Existing Data Sets (</a:t>
          </a:r>
          <a:r>
            <a:rPr lang="en-US" sz="1600" dirty="0" err="1" smtClean="0"/>
            <a:t>RealEarth</a:t>
          </a:r>
          <a:r>
            <a:rPr lang="en-US" sz="1600" dirty="0" smtClean="0"/>
            <a:t> Portal)</a:t>
          </a:r>
        </a:p>
        <a:p>
          <a:pPr lvl="0" defTabSz="1155700">
            <a:lnSpc>
              <a:spcPct val="90000"/>
            </a:lnSpc>
            <a:spcBef>
              <a:spcPct val="0"/>
            </a:spcBef>
            <a:spcAft>
              <a:spcPct val="35000"/>
            </a:spcAft>
          </a:pPr>
          <a:endParaRPr lang="en-US" sz="1100" dirty="0" smtClean="0"/>
        </a:p>
      </dgm:t>
    </dgm:pt>
    <dgm:pt modelId="{0B59E540-5C7C-4B51-AA6C-E1A5F359A1D3}" type="parTrans" cxnId="{78261EB8-FCF4-41C2-8B85-8305D7FA72F4}">
      <dgm:prSet/>
      <dgm:spPr/>
      <dgm:t>
        <a:bodyPr/>
        <a:lstStyle/>
        <a:p>
          <a:endParaRPr lang="en-US"/>
        </a:p>
      </dgm:t>
    </dgm:pt>
    <dgm:pt modelId="{95AFF381-4D73-4516-B3A9-5A803378A431}" type="sibTrans" cxnId="{78261EB8-FCF4-41C2-8B85-8305D7FA72F4}">
      <dgm:prSet/>
      <dgm:spPr/>
      <dgm:t>
        <a:bodyPr/>
        <a:lstStyle/>
        <a:p>
          <a:endParaRPr lang="en-US"/>
        </a:p>
      </dgm:t>
    </dgm:pt>
    <dgm:pt modelId="{172485D6-355C-4CD5-9240-EFB4E392217F}">
      <dgm:prSet phldrT="[Text]" phldr="1"/>
      <dgm:spPr/>
      <dgm:t>
        <a:bodyPr/>
        <a:lstStyle/>
        <a:p>
          <a:endParaRPr lang="en-US" dirty="0"/>
        </a:p>
      </dgm:t>
    </dgm:pt>
    <dgm:pt modelId="{48F6C6BD-4A32-4F1A-B50D-AD40A8F8CA41}" type="parTrans" cxnId="{F98BD08C-D776-41A7-B47B-4F9B67BBD10D}">
      <dgm:prSet/>
      <dgm:spPr/>
      <dgm:t>
        <a:bodyPr/>
        <a:lstStyle/>
        <a:p>
          <a:endParaRPr lang="en-US"/>
        </a:p>
      </dgm:t>
    </dgm:pt>
    <dgm:pt modelId="{CD91EBC3-60A2-48F6-AE1C-BEE7C11E71C9}" type="sibTrans" cxnId="{F98BD08C-D776-41A7-B47B-4F9B67BBD10D}">
      <dgm:prSet/>
      <dgm:spPr/>
      <dgm:t>
        <a:bodyPr/>
        <a:lstStyle/>
        <a:p>
          <a:endParaRPr lang="en-US"/>
        </a:p>
      </dgm:t>
    </dgm:pt>
    <dgm:pt modelId="{E06D7776-81EB-4D51-BC51-934E483C8DAB}">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Generating New Data Sets (Google Earth Engine)</a:t>
          </a:r>
        </a:p>
        <a:p>
          <a:pPr lvl="0" defTabSz="800100">
            <a:lnSpc>
              <a:spcPct val="90000"/>
            </a:lnSpc>
            <a:spcBef>
              <a:spcPct val="0"/>
            </a:spcBef>
            <a:spcAft>
              <a:spcPct val="35000"/>
            </a:spcAft>
          </a:pPr>
          <a:endParaRPr lang="en-US" sz="500" dirty="0"/>
        </a:p>
      </dgm:t>
    </dgm:pt>
    <dgm:pt modelId="{A848096F-CBEE-48D5-A9F0-9C3C2C92D332}" type="parTrans" cxnId="{20B43370-3B39-4D8D-9333-EC9071229526}">
      <dgm:prSet/>
      <dgm:spPr/>
      <dgm:t>
        <a:bodyPr/>
        <a:lstStyle/>
        <a:p>
          <a:endParaRPr lang="en-US"/>
        </a:p>
      </dgm:t>
    </dgm:pt>
    <dgm:pt modelId="{C8BFCF08-6A8C-43E8-A07C-502EF45C86F7}" type="sibTrans" cxnId="{20B43370-3B39-4D8D-9333-EC9071229526}">
      <dgm:prSet/>
      <dgm:spPr/>
      <dgm:t>
        <a:bodyPr/>
        <a:lstStyle/>
        <a:p>
          <a:endParaRPr lang="en-US"/>
        </a:p>
      </dgm:t>
    </dgm:pt>
    <dgm:pt modelId="{8AF958DB-31C7-4A06-8E4C-21C4C4F137A5}">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Coordination of Global Validation Efforts</a:t>
          </a:r>
        </a:p>
        <a:p>
          <a:pPr lvl="0" defTabSz="488950">
            <a:lnSpc>
              <a:spcPct val="90000"/>
            </a:lnSpc>
            <a:spcBef>
              <a:spcPct val="0"/>
            </a:spcBef>
            <a:spcAft>
              <a:spcPct val="35000"/>
            </a:spcAft>
          </a:pPr>
          <a:endParaRPr lang="en-US" sz="500" dirty="0"/>
        </a:p>
      </dgm:t>
    </dgm:pt>
    <dgm:pt modelId="{8C11DBEE-03AD-4D92-B75A-B63B1C998435}" type="parTrans" cxnId="{5B581470-11D1-44A6-8033-DB83982B1E10}">
      <dgm:prSet/>
      <dgm:spPr/>
      <dgm:t>
        <a:bodyPr/>
        <a:lstStyle/>
        <a:p>
          <a:endParaRPr lang="en-US"/>
        </a:p>
      </dgm:t>
    </dgm:pt>
    <dgm:pt modelId="{14981C9F-EC89-4ED2-AD59-B5AFF7430D9B}" type="sibTrans" cxnId="{5B581470-11D1-44A6-8033-DB83982B1E10}">
      <dgm:prSet/>
      <dgm:spPr/>
      <dgm:t>
        <a:bodyPr/>
        <a:lstStyle/>
        <a:p>
          <a:endParaRPr lang="en-US"/>
        </a:p>
      </dgm:t>
    </dgm:pt>
    <dgm:pt modelId="{3D0D2D26-417B-4504-93A1-FDAE7A736405}">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Development of Knowledge Hub </a:t>
          </a:r>
        </a:p>
        <a:p>
          <a:pPr lvl="0" defTabSz="488950">
            <a:lnSpc>
              <a:spcPct val="90000"/>
            </a:lnSpc>
            <a:spcBef>
              <a:spcPct val="0"/>
            </a:spcBef>
            <a:spcAft>
              <a:spcPct val="35000"/>
            </a:spcAft>
          </a:pPr>
          <a:endParaRPr lang="en-US" sz="500" dirty="0"/>
        </a:p>
      </dgm:t>
    </dgm:pt>
    <dgm:pt modelId="{F71D4AB4-C702-4F94-B514-D749A74FE7C5}" type="parTrans" cxnId="{E5186065-7E25-4EEA-AF84-BC1CCC1CEF83}">
      <dgm:prSet/>
      <dgm:spPr/>
      <dgm:t>
        <a:bodyPr/>
        <a:lstStyle/>
        <a:p>
          <a:endParaRPr lang="en-US"/>
        </a:p>
      </dgm:t>
    </dgm:pt>
    <dgm:pt modelId="{B303A741-5E4A-4E81-A8CB-BE668E520C50}" type="sibTrans" cxnId="{E5186065-7E25-4EEA-AF84-BC1CCC1CEF83}">
      <dgm:prSet/>
      <dgm:spPr/>
      <dgm:t>
        <a:bodyPr/>
        <a:lstStyle/>
        <a:p>
          <a:endParaRPr lang="en-US"/>
        </a:p>
      </dgm:t>
    </dgm:pt>
    <dgm:pt modelId="{63AE0A8A-E0DA-450D-84BA-51DF258A2BE8}" type="pres">
      <dgm:prSet presAssocID="{13B05D6E-C105-4A6F-BFEC-26369B7F055B}" presName="linear" presStyleCnt="0">
        <dgm:presLayoutVars>
          <dgm:animLvl val="lvl"/>
          <dgm:resizeHandles val="exact"/>
        </dgm:presLayoutVars>
      </dgm:prSet>
      <dgm:spPr/>
      <dgm:t>
        <a:bodyPr/>
        <a:lstStyle/>
        <a:p>
          <a:endParaRPr lang="en-US"/>
        </a:p>
      </dgm:t>
    </dgm:pt>
    <dgm:pt modelId="{D7E07D3A-C5C8-4272-813D-81BA01CEAE20}" type="pres">
      <dgm:prSet presAssocID="{D805D4EA-EDDC-44AC-81BF-B97FC1035E27}" presName="parentText" presStyleLbl="node1" presStyleIdx="0" presStyleCnt="5" custLinFactNeighborX="1007" custLinFactNeighborY="19445">
        <dgm:presLayoutVars>
          <dgm:chMax val="0"/>
          <dgm:bulletEnabled val="1"/>
        </dgm:presLayoutVars>
      </dgm:prSet>
      <dgm:spPr/>
      <dgm:t>
        <a:bodyPr/>
        <a:lstStyle/>
        <a:p>
          <a:endParaRPr lang="en-US"/>
        </a:p>
      </dgm:t>
    </dgm:pt>
    <dgm:pt modelId="{E4E25BF6-5CF8-4D8F-82C6-E2E6B7F841F7}" type="pres">
      <dgm:prSet presAssocID="{D805D4EA-EDDC-44AC-81BF-B97FC1035E27}" presName="childText" presStyleLbl="revTx" presStyleIdx="0" presStyleCnt="2">
        <dgm:presLayoutVars>
          <dgm:bulletEnabled val="1"/>
        </dgm:presLayoutVars>
      </dgm:prSet>
      <dgm:spPr/>
      <dgm:t>
        <a:bodyPr/>
        <a:lstStyle/>
        <a:p>
          <a:endParaRPr lang="en-US"/>
        </a:p>
      </dgm:t>
    </dgm:pt>
    <dgm:pt modelId="{9B9EBC8B-3688-413D-A7BA-8B21006681AA}" type="pres">
      <dgm:prSet presAssocID="{E94B8361-46E1-4F08-9D7F-247EF16C60AF}" presName="parentText" presStyleLbl="node1" presStyleIdx="1" presStyleCnt="5">
        <dgm:presLayoutVars>
          <dgm:chMax val="0"/>
          <dgm:bulletEnabled val="1"/>
        </dgm:presLayoutVars>
      </dgm:prSet>
      <dgm:spPr/>
      <dgm:t>
        <a:bodyPr/>
        <a:lstStyle/>
        <a:p>
          <a:endParaRPr lang="en-US"/>
        </a:p>
      </dgm:t>
    </dgm:pt>
    <dgm:pt modelId="{06AC5D68-3E61-4D62-8376-06C48195458C}" type="pres">
      <dgm:prSet presAssocID="{E94B8361-46E1-4F08-9D7F-247EF16C60AF}" presName="childText" presStyleLbl="revTx" presStyleIdx="1" presStyleCnt="2">
        <dgm:presLayoutVars>
          <dgm:bulletEnabled val="1"/>
        </dgm:presLayoutVars>
      </dgm:prSet>
      <dgm:spPr/>
      <dgm:t>
        <a:bodyPr/>
        <a:lstStyle/>
        <a:p>
          <a:endParaRPr lang="en-US"/>
        </a:p>
      </dgm:t>
    </dgm:pt>
    <dgm:pt modelId="{456A39AA-379F-41D6-85E7-274C21865BF1}" type="pres">
      <dgm:prSet presAssocID="{E06D7776-81EB-4D51-BC51-934E483C8DAB}" presName="parentText" presStyleLbl="node1" presStyleIdx="2" presStyleCnt="5" custLinFactY="-5390" custLinFactNeighborY="-100000">
        <dgm:presLayoutVars>
          <dgm:chMax val="0"/>
          <dgm:bulletEnabled val="1"/>
        </dgm:presLayoutVars>
      </dgm:prSet>
      <dgm:spPr/>
      <dgm:t>
        <a:bodyPr/>
        <a:lstStyle/>
        <a:p>
          <a:endParaRPr lang="en-US"/>
        </a:p>
      </dgm:t>
    </dgm:pt>
    <dgm:pt modelId="{F925AC71-57B7-42DA-9230-45242B8A44E8}" type="pres">
      <dgm:prSet presAssocID="{C8BFCF08-6A8C-43E8-A07C-502EF45C86F7}" presName="spacer" presStyleCnt="0"/>
      <dgm:spPr/>
    </dgm:pt>
    <dgm:pt modelId="{380CF057-4FA8-47EC-8828-95E11E80DBBD}" type="pres">
      <dgm:prSet presAssocID="{8AF958DB-31C7-4A06-8E4C-21C4C4F137A5}" presName="parentText" presStyleLbl="node1" presStyleIdx="3" presStyleCnt="5" custLinFactY="-2728" custLinFactNeighborX="-403" custLinFactNeighborY="-100000">
        <dgm:presLayoutVars>
          <dgm:chMax val="0"/>
          <dgm:bulletEnabled val="1"/>
        </dgm:presLayoutVars>
      </dgm:prSet>
      <dgm:spPr/>
      <dgm:t>
        <a:bodyPr/>
        <a:lstStyle/>
        <a:p>
          <a:endParaRPr lang="en-US"/>
        </a:p>
      </dgm:t>
    </dgm:pt>
    <dgm:pt modelId="{22F95A9E-5CB0-4F87-86DF-7C68822E3487}" type="pres">
      <dgm:prSet presAssocID="{14981C9F-EC89-4ED2-AD59-B5AFF7430D9B}" presName="spacer" presStyleCnt="0"/>
      <dgm:spPr/>
    </dgm:pt>
    <dgm:pt modelId="{4A517829-4B5B-40C7-99F7-62F003F64E26}" type="pres">
      <dgm:prSet presAssocID="{3D0D2D26-417B-4504-93A1-FDAE7A736405}" presName="parentText" presStyleLbl="node1" presStyleIdx="4" presStyleCnt="5" custLinFactY="20645" custLinFactNeighborX="-805" custLinFactNeighborY="100000">
        <dgm:presLayoutVars>
          <dgm:chMax val="0"/>
          <dgm:bulletEnabled val="1"/>
        </dgm:presLayoutVars>
      </dgm:prSet>
      <dgm:spPr/>
      <dgm:t>
        <a:bodyPr/>
        <a:lstStyle/>
        <a:p>
          <a:endParaRPr lang="en-US"/>
        </a:p>
      </dgm:t>
    </dgm:pt>
  </dgm:ptLst>
  <dgm:cxnLst>
    <dgm:cxn modelId="{5BDC68E4-C960-4E20-BF08-2FE04F80C9A0}" type="presOf" srcId="{A8E19A8C-345D-4775-AB66-078F013FBE05}" destId="{E4E25BF6-5CF8-4D8F-82C6-E2E6B7F841F7}" srcOrd="0" destOrd="0" presId="urn:microsoft.com/office/officeart/2005/8/layout/vList2"/>
    <dgm:cxn modelId="{2B784329-1CF3-423D-9070-279191E3961A}" type="presOf" srcId="{3D0D2D26-417B-4504-93A1-FDAE7A736405}" destId="{4A517829-4B5B-40C7-99F7-62F003F64E26}" srcOrd="0" destOrd="0" presId="urn:microsoft.com/office/officeart/2005/8/layout/vList2"/>
    <dgm:cxn modelId="{20B43370-3B39-4D8D-9333-EC9071229526}" srcId="{13B05D6E-C105-4A6F-BFEC-26369B7F055B}" destId="{E06D7776-81EB-4D51-BC51-934E483C8DAB}" srcOrd="2" destOrd="0" parTransId="{A848096F-CBEE-48D5-A9F0-9C3C2C92D332}" sibTransId="{C8BFCF08-6A8C-43E8-A07C-502EF45C86F7}"/>
    <dgm:cxn modelId="{78261EB8-FCF4-41C2-8B85-8305D7FA72F4}" srcId="{13B05D6E-C105-4A6F-BFEC-26369B7F055B}" destId="{E94B8361-46E1-4F08-9D7F-247EF16C60AF}" srcOrd="1" destOrd="0" parTransId="{0B59E540-5C7C-4B51-AA6C-E1A5F359A1D3}" sibTransId="{95AFF381-4D73-4516-B3A9-5A803378A431}"/>
    <dgm:cxn modelId="{02A5476A-6596-4FB0-901B-02F45133FE68}" type="presOf" srcId="{13B05D6E-C105-4A6F-BFEC-26369B7F055B}" destId="{63AE0A8A-E0DA-450D-84BA-51DF258A2BE8}" srcOrd="0" destOrd="0" presId="urn:microsoft.com/office/officeart/2005/8/layout/vList2"/>
    <dgm:cxn modelId="{FEAFA54D-0680-4CDA-A7F5-9734A9F3BA85}" type="presOf" srcId="{E94B8361-46E1-4F08-9D7F-247EF16C60AF}" destId="{9B9EBC8B-3688-413D-A7BA-8B21006681AA}" srcOrd="0" destOrd="0" presId="urn:microsoft.com/office/officeart/2005/8/layout/vList2"/>
    <dgm:cxn modelId="{F98BD08C-D776-41A7-B47B-4F9B67BBD10D}" srcId="{E94B8361-46E1-4F08-9D7F-247EF16C60AF}" destId="{172485D6-355C-4CD5-9240-EFB4E392217F}" srcOrd="0" destOrd="0" parTransId="{48F6C6BD-4A32-4F1A-B50D-AD40A8F8CA41}" sibTransId="{CD91EBC3-60A2-48F6-AE1C-BEE7C11E71C9}"/>
    <dgm:cxn modelId="{8EA7F8F7-CBA3-4C81-A6C6-8DACC3939A85}" type="presOf" srcId="{D805D4EA-EDDC-44AC-81BF-B97FC1035E27}" destId="{D7E07D3A-C5C8-4272-813D-81BA01CEAE20}" srcOrd="0" destOrd="0" presId="urn:microsoft.com/office/officeart/2005/8/layout/vList2"/>
    <dgm:cxn modelId="{E5186065-7E25-4EEA-AF84-BC1CCC1CEF83}" srcId="{13B05D6E-C105-4A6F-BFEC-26369B7F055B}" destId="{3D0D2D26-417B-4504-93A1-FDAE7A736405}" srcOrd="4" destOrd="0" parTransId="{F71D4AB4-C702-4F94-B514-D749A74FE7C5}" sibTransId="{B303A741-5E4A-4E81-A8CB-BE668E520C50}"/>
    <dgm:cxn modelId="{8A5A1626-6A63-46FE-9D44-B986C9F84255}" srcId="{D805D4EA-EDDC-44AC-81BF-B97FC1035E27}" destId="{A8E19A8C-345D-4775-AB66-078F013FBE05}" srcOrd="0" destOrd="0" parTransId="{ECBE5AD9-47E4-4A1E-B0F3-606E0C676FAD}" sibTransId="{F3A82A07-7D3F-4231-9DA9-0D2DD096E86F}"/>
    <dgm:cxn modelId="{1811BCE2-5758-47CC-AE15-3A34E0054A11}" srcId="{13B05D6E-C105-4A6F-BFEC-26369B7F055B}" destId="{D805D4EA-EDDC-44AC-81BF-B97FC1035E27}" srcOrd="0" destOrd="0" parTransId="{BF10FA5E-61DB-4819-963C-67A05BDFC1A2}" sibTransId="{3C635F4E-F6A9-45E9-A7A9-8B69CF5A6A57}"/>
    <dgm:cxn modelId="{4356F46B-421C-4727-9240-5C1C6A626064}" type="presOf" srcId="{8AF958DB-31C7-4A06-8E4C-21C4C4F137A5}" destId="{380CF057-4FA8-47EC-8828-95E11E80DBBD}" srcOrd="0" destOrd="0" presId="urn:microsoft.com/office/officeart/2005/8/layout/vList2"/>
    <dgm:cxn modelId="{008DF805-C6D4-4D89-BBFF-C8F62578FF00}" type="presOf" srcId="{172485D6-355C-4CD5-9240-EFB4E392217F}" destId="{06AC5D68-3E61-4D62-8376-06C48195458C}" srcOrd="0" destOrd="0" presId="urn:microsoft.com/office/officeart/2005/8/layout/vList2"/>
    <dgm:cxn modelId="{4099C518-7A37-48B5-A0B9-920E465EF5F5}" type="presOf" srcId="{E06D7776-81EB-4D51-BC51-934E483C8DAB}" destId="{456A39AA-379F-41D6-85E7-274C21865BF1}" srcOrd="0" destOrd="0" presId="urn:microsoft.com/office/officeart/2005/8/layout/vList2"/>
    <dgm:cxn modelId="{5B581470-11D1-44A6-8033-DB83982B1E10}" srcId="{13B05D6E-C105-4A6F-BFEC-26369B7F055B}" destId="{8AF958DB-31C7-4A06-8E4C-21C4C4F137A5}" srcOrd="3" destOrd="0" parTransId="{8C11DBEE-03AD-4D92-B75A-B63B1C998435}" sibTransId="{14981C9F-EC89-4ED2-AD59-B5AFF7430D9B}"/>
    <dgm:cxn modelId="{5AD0169D-CC9F-4620-9A19-D1956156043B}" type="presParOf" srcId="{63AE0A8A-E0DA-450D-84BA-51DF258A2BE8}" destId="{D7E07D3A-C5C8-4272-813D-81BA01CEAE20}" srcOrd="0" destOrd="0" presId="urn:microsoft.com/office/officeart/2005/8/layout/vList2"/>
    <dgm:cxn modelId="{8B3B9865-8896-4365-B6E9-7C01C28F90C9}" type="presParOf" srcId="{63AE0A8A-E0DA-450D-84BA-51DF258A2BE8}" destId="{E4E25BF6-5CF8-4D8F-82C6-E2E6B7F841F7}" srcOrd="1" destOrd="0" presId="urn:microsoft.com/office/officeart/2005/8/layout/vList2"/>
    <dgm:cxn modelId="{3E296934-F14F-4372-8681-6510F5ABFC8A}" type="presParOf" srcId="{63AE0A8A-E0DA-450D-84BA-51DF258A2BE8}" destId="{9B9EBC8B-3688-413D-A7BA-8B21006681AA}" srcOrd="2" destOrd="0" presId="urn:microsoft.com/office/officeart/2005/8/layout/vList2"/>
    <dgm:cxn modelId="{3BFEF4FB-767E-45EA-9481-96873DB060DF}" type="presParOf" srcId="{63AE0A8A-E0DA-450D-84BA-51DF258A2BE8}" destId="{06AC5D68-3E61-4D62-8376-06C48195458C}" srcOrd="3" destOrd="0" presId="urn:microsoft.com/office/officeart/2005/8/layout/vList2"/>
    <dgm:cxn modelId="{791C4F86-83B9-4A68-9D0D-F39AF3C41BF0}" type="presParOf" srcId="{63AE0A8A-E0DA-450D-84BA-51DF258A2BE8}" destId="{456A39AA-379F-41D6-85E7-274C21865BF1}" srcOrd="4" destOrd="0" presId="urn:microsoft.com/office/officeart/2005/8/layout/vList2"/>
    <dgm:cxn modelId="{2B669C53-8A8C-422F-A9AF-CBCCC1BB5C0A}" type="presParOf" srcId="{63AE0A8A-E0DA-450D-84BA-51DF258A2BE8}" destId="{F925AC71-57B7-42DA-9230-45242B8A44E8}" srcOrd="5" destOrd="0" presId="urn:microsoft.com/office/officeart/2005/8/layout/vList2"/>
    <dgm:cxn modelId="{2FF646F4-B043-4E5A-AC75-CF2F33736568}" type="presParOf" srcId="{63AE0A8A-E0DA-450D-84BA-51DF258A2BE8}" destId="{380CF057-4FA8-47EC-8828-95E11E80DBBD}" srcOrd="6" destOrd="0" presId="urn:microsoft.com/office/officeart/2005/8/layout/vList2"/>
    <dgm:cxn modelId="{BE66D4D8-710D-4D34-84D0-AC38520983BE}" type="presParOf" srcId="{63AE0A8A-E0DA-450D-84BA-51DF258A2BE8}" destId="{22F95A9E-5CB0-4F87-86DF-7C68822E3487}" srcOrd="7" destOrd="0" presId="urn:microsoft.com/office/officeart/2005/8/layout/vList2"/>
    <dgm:cxn modelId="{75CF61D8-03DE-4C21-869F-34D1DA7634F3}" type="presParOf" srcId="{63AE0A8A-E0DA-450D-84BA-51DF258A2BE8}" destId="{4A517829-4B5B-40C7-99F7-62F003F64E26}"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B05D6E-C105-4A6F-BFEC-26369B7F055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805D4EA-EDDC-44AC-81BF-B97FC1035E27}">
      <dgm:prSet phldrT="[Text]" custT="1"/>
      <dgm:spPr/>
      <dgm:t>
        <a:bodyPr/>
        <a:lstStyle/>
        <a:p>
          <a:r>
            <a:rPr lang="en-US" sz="1600" dirty="0" smtClean="0"/>
            <a:t>Aquatic Analysis Ready Data</a:t>
          </a:r>
          <a:endParaRPr lang="en-US" sz="1600" dirty="0"/>
        </a:p>
      </dgm:t>
    </dgm:pt>
    <dgm:pt modelId="{BF10FA5E-61DB-4819-963C-67A05BDFC1A2}" type="parTrans" cxnId="{1811BCE2-5758-47CC-AE15-3A34E0054A11}">
      <dgm:prSet/>
      <dgm:spPr/>
      <dgm:t>
        <a:bodyPr/>
        <a:lstStyle/>
        <a:p>
          <a:endParaRPr lang="en-US"/>
        </a:p>
      </dgm:t>
    </dgm:pt>
    <dgm:pt modelId="{3C635F4E-F6A9-45E9-A7A9-8B69CF5A6A57}" type="sibTrans" cxnId="{1811BCE2-5758-47CC-AE15-3A34E0054A11}">
      <dgm:prSet/>
      <dgm:spPr/>
      <dgm:t>
        <a:bodyPr/>
        <a:lstStyle/>
        <a:p>
          <a:endParaRPr lang="en-US"/>
        </a:p>
      </dgm:t>
    </dgm:pt>
    <dgm:pt modelId="{A8E19A8C-345D-4775-AB66-078F013FBE05}">
      <dgm:prSet phldrT="[Text]" phldr="1"/>
      <dgm:spPr/>
      <dgm:t>
        <a:bodyPr/>
        <a:lstStyle/>
        <a:p>
          <a:endParaRPr lang="en-US"/>
        </a:p>
      </dgm:t>
    </dgm:pt>
    <dgm:pt modelId="{ECBE5AD9-47E4-4A1E-B0F3-606E0C676FAD}" type="parTrans" cxnId="{8A5A1626-6A63-46FE-9D44-B986C9F84255}">
      <dgm:prSet/>
      <dgm:spPr/>
      <dgm:t>
        <a:bodyPr/>
        <a:lstStyle/>
        <a:p>
          <a:endParaRPr lang="en-US"/>
        </a:p>
      </dgm:t>
    </dgm:pt>
    <dgm:pt modelId="{F3A82A07-7D3F-4231-9DA9-0D2DD096E86F}" type="sibTrans" cxnId="{8A5A1626-6A63-46FE-9D44-B986C9F84255}">
      <dgm:prSet/>
      <dgm:spPr/>
      <dgm:t>
        <a:bodyPr/>
        <a:lstStyle/>
        <a:p>
          <a:endParaRPr lang="en-US"/>
        </a:p>
      </dgm:t>
    </dgm:pt>
    <dgm:pt modelId="{E94B8361-46E1-4F08-9D7F-247EF16C60AF}">
      <dgm:prSet phldrT="[Text]" custT="1"/>
      <dgm:spPr>
        <a:solidFill>
          <a:schemeClr val="accent1"/>
        </a:solidFill>
      </dgm:spPr>
      <dgm:t>
        <a:bodyPr/>
        <a:lstStyle/>
        <a:p>
          <a:pPr marL="0" marR="0" lvl="0" indent="0" defTabSz="1155700" eaLnBrk="1" fontAlgn="auto" latinLnBrk="0" hangingPunct="1">
            <a:lnSpc>
              <a:spcPct val="90000"/>
            </a:lnSpc>
            <a:spcBef>
              <a:spcPct val="0"/>
            </a:spcBef>
            <a:spcAft>
              <a:spcPct val="35000"/>
            </a:spcAft>
            <a:buClrTx/>
            <a:buSzTx/>
            <a:buFontTx/>
            <a:buNone/>
            <a:tabLst/>
            <a:defRPr/>
          </a:pPr>
          <a:r>
            <a:rPr lang="en-US" sz="1600" dirty="0" smtClean="0"/>
            <a:t>Compiling Existing Data Sets (</a:t>
          </a:r>
          <a:r>
            <a:rPr lang="en-US" sz="1600" dirty="0" err="1" smtClean="0"/>
            <a:t>RealEarth</a:t>
          </a:r>
          <a:r>
            <a:rPr lang="en-US" sz="1600" dirty="0" smtClean="0"/>
            <a:t> Portal)</a:t>
          </a:r>
        </a:p>
        <a:p>
          <a:pPr lvl="0" defTabSz="1155700">
            <a:lnSpc>
              <a:spcPct val="90000"/>
            </a:lnSpc>
            <a:spcBef>
              <a:spcPct val="0"/>
            </a:spcBef>
            <a:spcAft>
              <a:spcPct val="35000"/>
            </a:spcAft>
          </a:pPr>
          <a:endParaRPr lang="en-US" sz="1100" dirty="0" smtClean="0"/>
        </a:p>
      </dgm:t>
    </dgm:pt>
    <dgm:pt modelId="{0B59E540-5C7C-4B51-AA6C-E1A5F359A1D3}" type="parTrans" cxnId="{78261EB8-FCF4-41C2-8B85-8305D7FA72F4}">
      <dgm:prSet/>
      <dgm:spPr/>
      <dgm:t>
        <a:bodyPr/>
        <a:lstStyle/>
        <a:p>
          <a:endParaRPr lang="en-US"/>
        </a:p>
      </dgm:t>
    </dgm:pt>
    <dgm:pt modelId="{95AFF381-4D73-4516-B3A9-5A803378A431}" type="sibTrans" cxnId="{78261EB8-FCF4-41C2-8B85-8305D7FA72F4}">
      <dgm:prSet/>
      <dgm:spPr/>
      <dgm:t>
        <a:bodyPr/>
        <a:lstStyle/>
        <a:p>
          <a:endParaRPr lang="en-US"/>
        </a:p>
      </dgm:t>
    </dgm:pt>
    <dgm:pt modelId="{172485D6-355C-4CD5-9240-EFB4E392217F}">
      <dgm:prSet phldrT="[Text]" phldr="1"/>
      <dgm:spPr/>
      <dgm:t>
        <a:bodyPr/>
        <a:lstStyle/>
        <a:p>
          <a:endParaRPr lang="en-US" dirty="0"/>
        </a:p>
      </dgm:t>
    </dgm:pt>
    <dgm:pt modelId="{48F6C6BD-4A32-4F1A-B50D-AD40A8F8CA41}" type="parTrans" cxnId="{F98BD08C-D776-41A7-B47B-4F9B67BBD10D}">
      <dgm:prSet/>
      <dgm:spPr/>
      <dgm:t>
        <a:bodyPr/>
        <a:lstStyle/>
        <a:p>
          <a:endParaRPr lang="en-US"/>
        </a:p>
      </dgm:t>
    </dgm:pt>
    <dgm:pt modelId="{CD91EBC3-60A2-48F6-AE1C-BEE7C11E71C9}" type="sibTrans" cxnId="{F98BD08C-D776-41A7-B47B-4F9B67BBD10D}">
      <dgm:prSet/>
      <dgm:spPr/>
      <dgm:t>
        <a:bodyPr/>
        <a:lstStyle/>
        <a:p>
          <a:endParaRPr lang="en-US"/>
        </a:p>
      </dgm:t>
    </dgm:pt>
    <dgm:pt modelId="{E06D7776-81EB-4D51-BC51-934E483C8DAB}">
      <dgm:prSet custT="1"/>
      <dgm:spPr>
        <a:solidFill>
          <a:schemeClr val="accent6">
            <a:lumMod val="75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Generating New Data Sets (Google Earth Engine)</a:t>
          </a:r>
        </a:p>
        <a:p>
          <a:pPr lvl="0" defTabSz="800100">
            <a:lnSpc>
              <a:spcPct val="90000"/>
            </a:lnSpc>
            <a:spcBef>
              <a:spcPct val="0"/>
            </a:spcBef>
            <a:spcAft>
              <a:spcPct val="35000"/>
            </a:spcAft>
          </a:pPr>
          <a:endParaRPr lang="en-US" sz="500" dirty="0"/>
        </a:p>
      </dgm:t>
    </dgm:pt>
    <dgm:pt modelId="{A848096F-CBEE-48D5-A9F0-9C3C2C92D332}" type="parTrans" cxnId="{20B43370-3B39-4D8D-9333-EC9071229526}">
      <dgm:prSet/>
      <dgm:spPr/>
      <dgm:t>
        <a:bodyPr/>
        <a:lstStyle/>
        <a:p>
          <a:endParaRPr lang="en-US"/>
        </a:p>
      </dgm:t>
    </dgm:pt>
    <dgm:pt modelId="{C8BFCF08-6A8C-43E8-A07C-502EF45C86F7}" type="sibTrans" cxnId="{20B43370-3B39-4D8D-9333-EC9071229526}">
      <dgm:prSet/>
      <dgm:spPr/>
      <dgm:t>
        <a:bodyPr/>
        <a:lstStyle/>
        <a:p>
          <a:endParaRPr lang="en-US"/>
        </a:p>
      </dgm:t>
    </dgm:pt>
    <dgm:pt modelId="{8AF958DB-31C7-4A06-8E4C-21C4C4F137A5}">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Coordination of Global Validation Efforts</a:t>
          </a:r>
        </a:p>
        <a:p>
          <a:pPr lvl="0" defTabSz="488950">
            <a:lnSpc>
              <a:spcPct val="90000"/>
            </a:lnSpc>
            <a:spcBef>
              <a:spcPct val="0"/>
            </a:spcBef>
            <a:spcAft>
              <a:spcPct val="35000"/>
            </a:spcAft>
          </a:pPr>
          <a:endParaRPr lang="en-US" sz="500" dirty="0"/>
        </a:p>
      </dgm:t>
    </dgm:pt>
    <dgm:pt modelId="{8C11DBEE-03AD-4D92-B75A-B63B1C998435}" type="parTrans" cxnId="{5B581470-11D1-44A6-8033-DB83982B1E10}">
      <dgm:prSet/>
      <dgm:spPr/>
      <dgm:t>
        <a:bodyPr/>
        <a:lstStyle/>
        <a:p>
          <a:endParaRPr lang="en-US"/>
        </a:p>
      </dgm:t>
    </dgm:pt>
    <dgm:pt modelId="{14981C9F-EC89-4ED2-AD59-B5AFF7430D9B}" type="sibTrans" cxnId="{5B581470-11D1-44A6-8033-DB83982B1E10}">
      <dgm:prSet/>
      <dgm:spPr/>
      <dgm:t>
        <a:bodyPr/>
        <a:lstStyle/>
        <a:p>
          <a:endParaRPr lang="en-US"/>
        </a:p>
      </dgm:t>
    </dgm:pt>
    <dgm:pt modelId="{3D0D2D26-417B-4504-93A1-FDAE7A736405}">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Development of Knowledge Hub </a:t>
          </a:r>
        </a:p>
        <a:p>
          <a:pPr lvl="0" defTabSz="488950">
            <a:lnSpc>
              <a:spcPct val="90000"/>
            </a:lnSpc>
            <a:spcBef>
              <a:spcPct val="0"/>
            </a:spcBef>
            <a:spcAft>
              <a:spcPct val="35000"/>
            </a:spcAft>
          </a:pPr>
          <a:endParaRPr lang="en-US" sz="500" dirty="0"/>
        </a:p>
      </dgm:t>
    </dgm:pt>
    <dgm:pt modelId="{F71D4AB4-C702-4F94-B514-D749A74FE7C5}" type="parTrans" cxnId="{E5186065-7E25-4EEA-AF84-BC1CCC1CEF83}">
      <dgm:prSet/>
      <dgm:spPr/>
      <dgm:t>
        <a:bodyPr/>
        <a:lstStyle/>
        <a:p>
          <a:endParaRPr lang="en-US"/>
        </a:p>
      </dgm:t>
    </dgm:pt>
    <dgm:pt modelId="{B303A741-5E4A-4E81-A8CB-BE668E520C50}" type="sibTrans" cxnId="{E5186065-7E25-4EEA-AF84-BC1CCC1CEF83}">
      <dgm:prSet/>
      <dgm:spPr/>
      <dgm:t>
        <a:bodyPr/>
        <a:lstStyle/>
        <a:p>
          <a:endParaRPr lang="en-US"/>
        </a:p>
      </dgm:t>
    </dgm:pt>
    <dgm:pt modelId="{63AE0A8A-E0DA-450D-84BA-51DF258A2BE8}" type="pres">
      <dgm:prSet presAssocID="{13B05D6E-C105-4A6F-BFEC-26369B7F055B}" presName="linear" presStyleCnt="0">
        <dgm:presLayoutVars>
          <dgm:animLvl val="lvl"/>
          <dgm:resizeHandles val="exact"/>
        </dgm:presLayoutVars>
      </dgm:prSet>
      <dgm:spPr/>
      <dgm:t>
        <a:bodyPr/>
        <a:lstStyle/>
        <a:p>
          <a:endParaRPr lang="en-US"/>
        </a:p>
      </dgm:t>
    </dgm:pt>
    <dgm:pt modelId="{D7E07D3A-C5C8-4272-813D-81BA01CEAE20}" type="pres">
      <dgm:prSet presAssocID="{D805D4EA-EDDC-44AC-81BF-B97FC1035E27}" presName="parentText" presStyleLbl="node1" presStyleIdx="0" presStyleCnt="5" custLinFactNeighborX="1007" custLinFactNeighborY="19445">
        <dgm:presLayoutVars>
          <dgm:chMax val="0"/>
          <dgm:bulletEnabled val="1"/>
        </dgm:presLayoutVars>
      </dgm:prSet>
      <dgm:spPr/>
      <dgm:t>
        <a:bodyPr/>
        <a:lstStyle/>
        <a:p>
          <a:endParaRPr lang="en-US"/>
        </a:p>
      </dgm:t>
    </dgm:pt>
    <dgm:pt modelId="{E4E25BF6-5CF8-4D8F-82C6-E2E6B7F841F7}" type="pres">
      <dgm:prSet presAssocID="{D805D4EA-EDDC-44AC-81BF-B97FC1035E27}" presName="childText" presStyleLbl="revTx" presStyleIdx="0" presStyleCnt="2">
        <dgm:presLayoutVars>
          <dgm:bulletEnabled val="1"/>
        </dgm:presLayoutVars>
      </dgm:prSet>
      <dgm:spPr/>
      <dgm:t>
        <a:bodyPr/>
        <a:lstStyle/>
        <a:p>
          <a:endParaRPr lang="en-US"/>
        </a:p>
      </dgm:t>
    </dgm:pt>
    <dgm:pt modelId="{9B9EBC8B-3688-413D-A7BA-8B21006681AA}" type="pres">
      <dgm:prSet presAssocID="{E94B8361-46E1-4F08-9D7F-247EF16C60AF}" presName="parentText" presStyleLbl="node1" presStyleIdx="1" presStyleCnt="5">
        <dgm:presLayoutVars>
          <dgm:chMax val="0"/>
          <dgm:bulletEnabled val="1"/>
        </dgm:presLayoutVars>
      </dgm:prSet>
      <dgm:spPr/>
      <dgm:t>
        <a:bodyPr/>
        <a:lstStyle/>
        <a:p>
          <a:endParaRPr lang="en-US"/>
        </a:p>
      </dgm:t>
    </dgm:pt>
    <dgm:pt modelId="{06AC5D68-3E61-4D62-8376-06C48195458C}" type="pres">
      <dgm:prSet presAssocID="{E94B8361-46E1-4F08-9D7F-247EF16C60AF}" presName="childText" presStyleLbl="revTx" presStyleIdx="1" presStyleCnt="2">
        <dgm:presLayoutVars>
          <dgm:bulletEnabled val="1"/>
        </dgm:presLayoutVars>
      </dgm:prSet>
      <dgm:spPr/>
      <dgm:t>
        <a:bodyPr/>
        <a:lstStyle/>
        <a:p>
          <a:endParaRPr lang="en-US"/>
        </a:p>
      </dgm:t>
    </dgm:pt>
    <dgm:pt modelId="{456A39AA-379F-41D6-85E7-274C21865BF1}" type="pres">
      <dgm:prSet presAssocID="{E06D7776-81EB-4D51-BC51-934E483C8DAB}" presName="parentText" presStyleLbl="node1" presStyleIdx="2" presStyleCnt="5" custLinFactY="-5390" custLinFactNeighborY="-100000">
        <dgm:presLayoutVars>
          <dgm:chMax val="0"/>
          <dgm:bulletEnabled val="1"/>
        </dgm:presLayoutVars>
      </dgm:prSet>
      <dgm:spPr/>
      <dgm:t>
        <a:bodyPr/>
        <a:lstStyle/>
        <a:p>
          <a:endParaRPr lang="en-US"/>
        </a:p>
      </dgm:t>
    </dgm:pt>
    <dgm:pt modelId="{F925AC71-57B7-42DA-9230-45242B8A44E8}" type="pres">
      <dgm:prSet presAssocID="{C8BFCF08-6A8C-43E8-A07C-502EF45C86F7}" presName="spacer" presStyleCnt="0"/>
      <dgm:spPr/>
    </dgm:pt>
    <dgm:pt modelId="{380CF057-4FA8-47EC-8828-95E11E80DBBD}" type="pres">
      <dgm:prSet presAssocID="{8AF958DB-31C7-4A06-8E4C-21C4C4F137A5}" presName="parentText" presStyleLbl="node1" presStyleIdx="3" presStyleCnt="5" custLinFactY="-2728" custLinFactNeighborX="-403" custLinFactNeighborY="-100000">
        <dgm:presLayoutVars>
          <dgm:chMax val="0"/>
          <dgm:bulletEnabled val="1"/>
        </dgm:presLayoutVars>
      </dgm:prSet>
      <dgm:spPr/>
      <dgm:t>
        <a:bodyPr/>
        <a:lstStyle/>
        <a:p>
          <a:endParaRPr lang="en-US"/>
        </a:p>
      </dgm:t>
    </dgm:pt>
    <dgm:pt modelId="{22F95A9E-5CB0-4F87-86DF-7C68822E3487}" type="pres">
      <dgm:prSet presAssocID="{14981C9F-EC89-4ED2-AD59-B5AFF7430D9B}" presName="spacer" presStyleCnt="0"/>
      <dgm:spPr/>
    </dgm:pt>
    <dgm:pt modelId="{4A517829-4B5B-40C7-99F7-62F003F64E26}" type="pres">
      <dgm:prSet presAssocID="{3D0D2D26-417B-4504-93A1-FDAE7A736405}" presName="parentText" presStyleLbl="node1" presStyleIdx="4" presStyleCnt="5" custLinFactY="20645" custLinFactNeighborX="-805" custLinFactNeighborY="100000">
        <dgm:presLayoutVars>
          <dgm:chMax val="0"/>
          <dgm:bulletEnabled val="1"/>
        </dgm:presLayoutVars>
      </dgm:prSet>
      <dgm:spPr/>
      <dgm:t>
        <a:bodyPr/>
        <a:lstStyle/>
        <a:p>
          <a:endParaRPr lang="en-US"/>
        </a:p>
      </dgm:t>
    </dgm:pt>
  </dgm:ptLst>
  <dgm:cxnLst>
    <dgm:cxn modelId="{9F8A31AD-87B9-4FE2-8574-51D9E37FB166}" type="presOf" srcId="{E06D7776-81EB-4D51-BC51-934E483C8DAB}" destId="{456A39AA-379F-41D6-85E7-274C21865BF1}" srcOrd="0" destOrd="0" presId="urn:microsoft.com/office/officeart/2005/8/layout/vList2"/>
    <dgm:cxn modelId="{20B43370-3B39-4D8D-9333-EC9071229526}" srcId="{13B05D6E-C105-4A6F-BFEC-26369B7F055B}" destId="{E06D7776-81EB-4D51-BC51-934E483C8DAB}" srcOrd="2" destOrd="0" parTransId="{A848096F-CBEE-48D5-A9F0-9C3C2C92D332}" sibTransId="{C8BFCF08-6A8C-43E8-A07C-502EF45C86F7}"/>
    <dgm:cxn modelId="{00B63D00-5ADE-46D2-BF50-F3095810FB35}" type="presOf" srcId="{E94B8361-46E1-4F08-9D7F-247EF16C60AF}" destId="{9B9EBC8B-3688-413D-A7BA-8B21006681AA}" srcOrd="0" destOrd="0" presId="urn:microsoft.com/office/officeart/2005/8/layout/vList2"/>
    <dgm:cxn modelId="{78261EB8-FCF4-41C2-8B85-8305D7FA72F4}" srcId="{13B05D6E-C105-4A6F-BFEC-26369B7F055B}" destId="{E94B8361-46E1-4F08-9D7F-247EF16C60AF}" srcOrd="1" destOrd="0" parTransId="{0B59E540-5C7C-4B51-AA6C-E1A5F359A1D3}" sibTransId="{95AFF381-4D73-4516-B3A9-5A803378A431}"/>
    <dgm:cxn modelId="{F98BD08C-D776-41A7-B47B-4F9B67BBD10D}" srcId="{E94B8361-46E1-4F08-9D7F-247EF16C60AF}" destId="{172485D6-355C-4CD5-9240-EFB4E392217F}" srcOrd="0" destOrd="0" parTransId="{48F6C6BD-4A32-4F1A-B50D-AD40A8F8CA41}" sibTransId="{CD91EBC3-60A2-48F6-AE1C-BEE7C11E71C9}"/>
    <dgm:cxn modelId="{525C852E-CEFD-4479-A263-229FC0F21004}" type="presOf" srcId="{3D0D2D26-417B-4504-93A1-FDAE7A736405}" destId="{4A517829-4B5B-40C7-99F7-62F003F64E26}" srcOrd="0" destOrd="0" presId="urn:microsoft.com/office/officeart/2005/8/layout/vList2"/>
    <dgm:cxn modelId="{E5186065-7E25-4EEA-AF84-BC1CCC1CEF83}" srcId="{13B05D6E-C105-4A6F-BFEC-26369B7F055B}" destId="{3D0D2D26-417B-4504-93A1-FDAE7A736405}" srcOrd="4" destOrd="0" parTransId="{F71D4AB4-C702-4F94-B514-D749A74FE7C5}" sibTransId="{B303A741-5E4A-4E81-A8CB-BE668E520C50}"/>
    <dgm:cxn modelId="{F943CC31-25B7-4E46-B2B8-CDA65260B0A0}" type="presOf" srcId="{D805D4EA-EDDC-44AC-81BF-B97FC1035E27}" destId="{D7E07D3A-C5C8-4272-813D-81BA01CEAE20}" srcOrd="0" destOrd="0" presId="urn:microsoft.com/office/officeart/2005/8/layout/vList2"/>
    <dgm:cxn modelId="{8A5A1626-6A63-46FE-9D44-B986C9F84255}" srcId="{D805D4EA-EDDC-44AC-81BF-B97FC1035E27}" destId="{A8E19A8C-345D-4775-AB66-078F013FBE05}" srcOrd="0" destOrd="0" parTransId="{ECBE5AD9-47E4-4A1E-B0F3-606E0C676FAD}" sibTransId="{F3A82A07-7D3F-4231-9DA9-0D2DD096E86F}"/>
    <dgm:cxn modelId="{1811BCE2-5758-47CC-AE15-3A34E0054A11}" srcId="{13B05D6E-C105-4A6F-BFEC-26369B7F055B}" destId="{D805D4EA-EDDC-44AC-81BF-B97FC1035E27}" srcOrd="0" destOrd="0" parTransId="{BF10FA5E-61DB-4819-963C-67A05BDFC1A2}" sibTransId="{3C635F4E-F6A9-45E9-A7A9-8B69CF5A6A57}"/>
    <dgm:cxn modelId="{07A30B65-7454-4E08-A679-FDC5C49E9F8F}" type="presOf" srcId="{13B05D6E-C105-4A6F-BFEC-26369B7F055B}" destId="{63AE0A8A-E0DA-450D-84BA-51DF258A2BE8}" srcOrd="0" destOrd="0" presId="urn:microsoft.com/office/officeart/2005/8/layout/vList2"/>
    <dgm:cxn modelId="{6D2FFF40-1839-4AFD-B90F-9EB584CEA9F9}" type="presOf" srcId="{8AF958DB-31C7-4A06-8E4C-21C4C4F137A5}" destId="{380CF057-4FA8-47EC-8828-95E11E80DBBD}" srcOrd="0" destOrd="0" presId="urn:microsoft.com/office/officeart/2005/8/layout/vList2"/>
    <dgm:cxn modelId="{8E6F2416-96CD-42AB-927E-246D15609DAA}" type="presOf" srcId="{A8E19A8C-345D-4775-AB66-078F013FBE05}" destId="{E4E25BF6-5CF8-4D8F-82C6-E2E6B7F841F7}" srcOrd="0" destOrd="0" presId="urn:microsoft.com/office/officeart/2005/8/layout/vList2"/>
    <dgm:cxn modelId="{FA19893D-969A-4BD7-839B-90DEA787B4D0}" type="presOf" srcId="{172485D6-355C-4CD5-9240-EFB4E392217F}" destId="{06AC5D68-3E61-4D62-8376-06C48195458C}" srcOrd="0" destOrd="0" presId="urn:microsoft.com/office/officeart/2005/8/layout/vList2"/>
    <dgm:cxn modelId="{5B581470-11D1-44A6-8033-DB83982B1E10}" srcId="{13B05D6E-C105-4A6F-BFEC-26369B7F055B}" destId="{8AF958DB-31C7-4A06-8E4C-21C4C4F137A5}" srcOrd="3" destOrd="0" parTransId="{8C11DBEE-03AD-4D92-B75A-B63B1C998435}" sibTransId="{14981C9F-EC89-4ED2-AD59-B5AFF7430D9B}"/>
    <dgm:cxn modelId="{3196FB68-FA1F-4E32-8B0F-91DCE86F81C2}" type="presParOf" srcId="{63AE0A8A-E0DA-450D-84BA-51DF258A2BE8}" destId="{D7E07D3A-C5C8-4272-813D-81BA01CEAE20}" srcOrd="0" destOrd="0" presId="urn:microsoft.com/office/officeart/2005/8/layout/vList2"/>
    <dgm:cxn modelId="{FDDC7DFF-822E-49B4-9200-F908BD66C4FD}" type="presParOf" srcId="{63AE0A8A-E0DA-450D-84BA-51DF258A2BE8}" destId="{E4E25BF6-5CF8-4D8F-82C6-E2E6B7F841F7}" srcOrd="1" destOrd="0" presId="urn:microsoft.com/office/officeart/2005/8/layout/vList2"/>
    <dgm:cxn modelId="{385C43FA-6406-4C0E-A171-D7B8A64C9A92}" type="presParOf" srcId="{63AE0A8A-E0DA-450D-84BA-51DF258A2BE8}" destId="{9B9EBC8B-3688-413D-A7BA-8B21006681AA}" srcOrd="2" destOrd="0" presId="urn:microsoft.com/office/officeart/2005/8/layout/vList2"/>
    <dgm:cxn modelId="{FAE6BA2F-0751-40C5-A3CC-D4D465DABC40}" type="presParOf" srcId="{63AE0A8A-E0DA-450D-84BA-51DF258A2BE8}" destId="{06AC5D68-3E61-4D62-8376-06C48195458C}" srcOrd="3" destOrd="0" presId="urn:microsoft.com/office/officeart/2005/8/layout/vList2"/>
    <dgm:cxn modelId="{A286B7BE-0A04-4452-8277-363289DD2248}" type="presParOf" srcId="{63AE0A8A-E0DA-450D-84BA-51DF258A2BE8}" destId="{456A39AA-379F-41D6-85E7-274C21865BF1}" srcOrd="4" destOrd="0" presId="urn:microsoft.com/office/officeart/2005/8/layout/vList2"/>
    <dgm:cxn modelId="{31F1892F-AD15-4539-BD07-976C571E2113}" type="presParOf" srcId="{63AE0A8A-E0DA-450D-84BA-51DF258A2BE8}" destId="{F925AC71-57B7-42DA-9230-45242B8A44E8}" srcOrd="5" destOrd="0" presId="urn:microsoft.com/office/officeart/2005/8/layout/vList2"/>
    <dgm:cxn modelId="{F9635ECB-8976-4265-892C-51725D7557A3}" type="presParOf" srcId="{63AE0A8A-E0DA-450D-84BA-51DF258A2BE8}" destId="{380CF057-4FA8-47EC-8828-95E11E80DBBD}" srcOrd="6" destOrd="0" presId="urn:microsoft.com/office/officeart/2005/8/layout/vList2"/>
    <dgm:cxn modelId="{2C46AB8A-8F54-48AA-BCED-8DF6E9A3B26C}" type="presParOf" srcId="{63AE0A8A-E0DA-450D-84BA-51DF258A2BE8}" destId="{22F95A9E-5CB0-4F87-86DF-7C68822E3487}" srcOrd="7" destOrd="0" presId="urn:microsoft.com/office/officeart/2005/8/layout/vList2"/>
    <dgm:cxn modelId="{FA0443D1-C738-4AC0-891C-74DBD92FF20C}" type="presParOf" srcId="{63AE0A8A-E0DA-450D-84BA-51DF258A2BE8}" destId="{4A517829-4B5B-40C7-99F7-62F003F64E26}"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B05D6E-C105-4A6F-BFEC-26369B7F055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805D4EA-EDDC-44AC-81BF-B97FC1035E27}">
      <dgm:prSet phldrT="[Text]" custT="1"/>
      <dgm:spPr/>
      <dgm:t>
        <a:bodyPr/>
        <a:lstStyle/>
        <a:p>
          <a:r>
            <a:rPr lang="en-US" sz="1600" dirty="0" smtClean="0"/>
            <a:t>Aquatic Analysis Ready Data</a:t>
          </a:r>
          <a:endParaRPr lang="en-US" sz="1600" dirty="0"/>
        </a:p>
      </dgm:t>
    </dgm:pt>
    <dgm:pt modelId="{BF10FA5E-61DB-4819-963C-67A05BDFC1A2}" type="parTrans" cxnId="{1811BCE2-5758-47CC-AE15-3A34E0054A11}">
      <dgm:prSet/>
      <dgm:spPr/>
      <dgm:t>
        <a:bodyPr/>
        <a:lstStyle/>
        <a:p>
          <a:endParaRPr lang="en-US"/>
        </a:p>
      </dgm:t>
    </dgm:pt>
    <dgm:pt modelId="{3C635F4E-F6A9-45E9-A7A9-8B69CF5A6A57}" type="sibTrans" cxnId="{1811BCE2-5758-47CC-AE15-3A34E0054A11}">
      <dgm:prSet/>
      <dgm:spPr/>
      <dgm:t>
        <a:bodyPr/>
        <a:lstStyle/>
        <a:p>
          <a:endParaRPr lang="en-US"/>
        </a:p>
      </dgm:t>
    </dgm:pt>
    <dgm:pt modelId="{A8E19A8C-345D-4775-AB66-078F013FBE05}">
      <dgm:prSet phldrT="[Text]" phldr="1"/>
      <dgm:spPr/>
      <dgm:t>
        <a:bodyPr/>
        <a:lstStyle/>
        <a:p>
          <a:endParaRPr lang="en-US"/>
        </a:p>
      </dgm:t>
    </dgm:pt>
    <dgm:pt modelId="{ECBE5AD9-47E4-4A1E-B0F3-606E0C676FAD}" type="parTrans" cxnId="{8A5A1626-6A63-46FE-9D44-B986C9F84255}">
      <dgm:prSet/>
      <dgm:spPr/>
      <dgm:t>
        <a:bodyPr/>
        <a:lstStyle/>
        <a:p>
          <a:endParaRPr lang="en-US"/>
        </a:p>
      </dgm:t>
    </dgm:pt>
    <dgm:pt modelId="{F3A82A07-7D3F-4231-9DA9-0D2DD096E86F}" type="sibTrans" cxnId="{8A5A1626-6A63-46FE-9D44-B986C9F84255}">
      <dgm:prSet/>
      <dgm:spPr/>
      <dgm:t>
        <a:bodyPr/>
        <a:lstStyle/>
        <a:p>
          <a:endParaRPr lang="en-US"/>
        </a:p>
      </dgm:t>
    </dgm:pt>
    <dgm:pt modelId="{E94B8361-46E1-4F08-9D7F-247EF16C60AF}">
      <dgm:prSet phldrT="[Text]" custT="1"/>
      <dgm:spPr/>
      <dgm:t>
        <a:bodyPr/>
        <a:lstStyle/>
        <a:p>
          <a:pPr marL="0" marR="0" lvl="0" indent="0" defTabSz="1155700" eaLnBrk="1" fontAlgn="auto" latinLnBrk="0" hangingPunct="1">
            <a:lnSpc>
              <a:spcPct val="90000"/>
            </a:lnSpc>
            <a:spcBef>
              <a:spcPct val="0"/>
            </a:spcBef>
            <a:spcAft>
              <a:spcPct val="35000"/>
            </a:spcAft>
            <a:buClrTx/>
            <a:buSzTx/>
            <a:buFontTx/>
            <a:buNone/>
            <a:tabLst/>
            <a:defRPr/>
          </a:pPr>
          <a:r>
            <a:rPr lang="en-US" sz="1600" dirty="0" smtClean="0"/>
            <a:t>Compiling Existing Data Sets (</a:t>
          </a:r>
          <a:r>
            <a:rPr lang="en-US" sz="1600" dirty="0" err="1" smtClean="0"/>
            <a:t>RealEarth</a:t>
          </a:r>
          <a:r>
            <a:rPr lang="en-US" sz="1600" dirty="0" smtClean="0"/>
            <a:t> Portal)</a:t>
          </a:r>
        </a:p>
        <a:p>
          <a:pPr lvl="0" defTabSz="1155700">
            <a:lnSpc>
              <a:spcPct val="90000"/>
            </a:lnSpc>
            <a:spcBef>
              <a:spcPct val="0"/>
            </a:spcBef>
            <a:spcAft>
              <a:spcPct val="35000"/>
            </a:spcAft>
          </a:pPr>
          <a:endParaRPr lang="en-US" sz="1100" dirty="0" smtClean="0"/>
        </a:p>
      </dgm:t>
    </dgm:pt>
    <dgm:pt modelId="{0B59E540-5C7C-4B51-AA6C-E1A5F359A1D3}" type="parTrans" cxnId="{78261EB8-FCF4-41C2-8B85-8305D7FA72F4}">
      <dgm:prSet/>
      <dgm:spPr/>
      <dgm:t>
        <a:bodyPr/>
        <a:lstStyle/>
        <a:p>
          <a:endParaRPr lang="en-US"/>
        </a:p>
      </dgm:t>
    </dgm:pt>
    <dgm:pt modelId="{95AFF381-4D73-4516-B3A9-5A803378A431}" type="sibTrans" cxnId="{78261EB8-FCF4-41C2-8B85-8305D7FA72F4}">
      <dgm:prSet/>
      <dgm:spPr/>
      <dgm:t>
        <a:bodyPr/>
        <a:lstStyle/>
        <a:p>
          <a:endParaRPr lang="en-US"/>
        </a:p>
      </dgm:t>
    </dgm:pt>
    <dgm:pt modelId="{172485D6-355C-4CD5-9240-EFB4E392217F}">
      <dgm:prSet phldrT="[Text]" phldr="1"/>
      <dgm:spPr/>
      <dgm:t>
        <a:bodyPr/>
        <a:lstStyle/>
        <a:p>
          <a:endParaRPr lang="en-US" dirty="0"/>
        </a:p>
      </dgm:t>
    </dgm:pt>
    <dgm:pt modelId="{48F6C6BD-4A32-4F1A-B50D-AD40A8F8CA41}" type="parTrans" cxnId="{F98BD08C-D776-41A7-B47B-4F9B67BBD10D}">
      <dgm:prSet/>
      <dgm:spPr/>
      <dgm:t>
        <a:bodyPr/>
        <a:lstStyle/>
        <a:p>
          <a:endParaRPr lang="en-US"/>
        </a:p>
      </dgm:t>
    </dgm:pt>
    <dgm:pt modelId="{CD91EBC3-60A2-48F6-AE1C-BEE7C11E71C9}" type="sibTrans" cxnId="{F98BD08C-D776-41A7-B47B-4F9B67BBD10D}">
      <dgm:prSet/>
      <dgm:spPr/>
      <dgm:t>
        <a:bodyPr/>
        <a:lstStyle/>
        <a:p>
          <a:endParaRPr lang="en-US"/>
        </a:p>
      </dgm:t>
    </dgm:pt>
    <dgm:pt modelId="{E06D7776-81EB-4D51-BC51-934E483C8DAB}">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Generating New Data Sets (Google Earth Engine)</a:t>
          </a:r>
        </a:p>
        <a:p>
          <a:pPr lvl="0" defTabSz="800100">
            <a:lnSpc>
              <a:spcPct val="90000"/>
            </a:lnSpc>
            <a:spcBef>
              <a:spcPct val="0"/>
            </a:spcBef>
            <a:spcAft>
              <a:spcPct val="35000"/>
            </a:spcAft>
          </a:pPr>
          <a:endParaRPr lang="en-US" sz="500" dirty="0"/>
        </a:p>
      </dgm:t>
    </dgm:pt>
    <dgm:pt modelId="{A848096F-CBEE-48D5-A9F0-9C3C2C92D332}" type="parTrans" cxnId="{20B43370-3B39-4D8D-9333-EC9071229526}">
      <dgm:prSet/>
      <dgm:spPr/>
      <dgm:t>
        <a:bodyPr/>
        <a:lstStyle/>
        <a:p>
          <a:endParaRPr lang="en-US"/>
        </a:p>
      </dgm:t>
    </dgm:pt>
    <dgm:pt modelId="{C8BFCF08-6A8C-43E8-A07C-502EF45C86F7}" type="sibTrans" cxnId="{20B43370-3B39-4D8D-9333-EC9071229526}">
      <dgm:prSet/>
      <dgm:spPr/>
      <dgm:t>
        <a:bodyPr/>
        <a:lstStyle/>
        <a:p>
          <a:endParaRPr lang="en-US"/>
        </a:p>
      </dgm:t>
    </dgm:pt>
    <dgm:pt modelId="{8AF958DB-31C7-4A06-8E4C-21C4C4F137A5}">
      <dgm:prSet custT="1"/>
      <dgm:spPr>
        <a:solidFill>
          <a:schemeClr val="accent6">
            <a:lumMod val="75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Coordination of Global Validation Efforts</a:t>
          </a:r>
        </a:p>
        <a:p>
          <a:pPr lvl="0" defTabSz="488950">
            <a:lnSpc>
              <a:spcPct val="90000"/>
            </a:lnSpc>
            <a:spcBef>
              <a:spcPct val="0"/>
            </a:spcBef>
            <a:spcAft>
              <a:spcPct val="35000"/>
            </a:spcAft>
          </a:pPr>
          <a:endParaRPr lang="en-US" sz="500" dirty="0"/>
        </a:p>
      </dgm:t>
    </dgm:pt>
    <dgm:pt modelId="{8C11DBEE-03AD-4D92-B75A-B63B1C998435}" type="parTrans" cxnId="{5B581470-11D1-44A6-8033-DB83982B1E10}">
      <dgm:prSet/>
      <dgm:spPr/>
      <dgm:t>
        <a:bodyPr/>
        <a:lstStyle/>
        <a:p>
          <a:endParaRPr lang="en-US"/>
        </a:p>
      </dgm:t>
    </dgm:pt>
    <dgm:pt modelId="{14981C9F-EC89-4ED2-AD59-B5AFF7430D9B}" type="sibTrans" cxnId="{5B581470-11D1-44A6-8033-DB83982B1E10}">
      <dgm:prSet/>
      <dgm:spPr/>
      <dgm:t>
        <a:bodyPr/>
        <a:lstStyle/>
        <a:p>
          <a:endParaRPr lang="en-US"/>
        </a:p>
      </dgm:t>
    </dgm:pt>
    <dgm:pt modelId="{3D0D2D26-417B-4504-93A1-FDAE7A736405}">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Development of Knowledge Hub </a:t>
          </a:r>
        </a:p>
        <a:p>
          <a:pPr lvl="0" defTabSz="488950">
            <a:lnSpc>
              <a:spcPct val="90000"/>
            </a:lnSpc>
            <a:spcBef>
              <a:spcPct val="0"/>
            </a:spcBef>
            <a:spcAft>
              <a:spcPct val="35000"/>
            </a:spcAft>
          </a:pPr>
          <a:endParaRPr lang="en-US" sz="500" dirty="0"/>
        </a:p>
      </dgm:t>
    </dgm:pt>
    <dgm:pt modelId="{F71D4AB4-C702-4F94-B514-D749A74FE7C5}" type="parTrans" cxnId="{E5186065-7E25-4EEA-AF84-BC1CCC1CEF83}">
      <dgm:prSet/>
      <dgm:spPr/>
      <dgm:t>
        <a:bodyPr/>
        <a:lstStyle/>
        <a:p>
          <a:endParaRPr lang="en-US"/>
        </a:p>
      </dgm:t>
    </dgm:pt>
    <dgm:pt modelId="{B303A741-5E4A-4E81-A8CB-BE668E520C50}" type="sibTrans" cxnId="{E5186065-7E25-4EEA-AF84-BC1CCC1CEF83}">
      <dgm:prSet/>
      <dgm:spPr/>
      <dgm:t>
        <a:bodyPr/>
        <a:lstStyle/>
        <a:p>
          <a:endParaRPr lang="en-US"/>
        </a:p>
      </dgm:t>
    </dgm:pt>
    <dgm:pt modelId="{63AE0A8A-E0DA-450D-84BA-51DF258A2BE8}" type="pres">
      <dgm:prSet presAssocID="{13B05D6E-C105-4A6F-BFEC-26369B7F055B}" presName="linear" presStyleCnt="0">
        <dgm:presLayoutVars>
          <dgm:animLvl val="lvl"/>
          <dgm:resizeHandles val="exact"/>
        </dgm:presLayoutVars>
      </dgm:prSet>
      <dgm:spPr/>
      <dgm:t>
        <a:bodyPr/>
        <a:lstStyle/>
        <a:p>
          <a:endParaRPr lang="en-US"/>
        </a:p>
      </dgm:t>
    </dgm:pt>
    <dgm:pt modelId="{D7E07D3A-C5C8-4272-813D-81BA01CEAE20}" type="pres">
      <dgm:prSet presAssocID="{D805D4EA-EDDC-44AC-81BF-B97FC1035E27}" presName="parentText" presStyleLbl="node1" presStyleIdx="0" presStyleCnt="5" custLinFactNeighborX="1007" custLinFactNeighborY="19445">
        <dgm:presLayoutVars>
          <dgm:chMax val="0"/>
          <dgm:bulletEnabled val="1"/>
        </dgm:presLayoutVars>
      </dgm:prSet>
      <dgm:spPr/>
      <dgm:t>
        <a:bodyPr/>
        <a:lstStyle/>
        <a:p>
          <a:endParaRPr lang="en-US"/>
        </a:p>
      </dgm:t>
    </dgm:pt>
    <dgm:pt modelId="{E4E25BF6-5CF8-4D8F-82C6-E2E6B7F841F7}" type="pres">
      <dgm:prSet presAssocID="{D805D4EA-EDDC-44AC-81BF-B97FC1035E27}" presName="childText" presStyleLbl="revTx" presStyleIdx="0" presStyleCnt="2">
        <dgm:presLayoutVars>
          <dgm:bulletEnabled val="1"/>
        </dgm:presLayoutVars>
      </dgm:prSet>
      <dgm:spPr/>
      <dgm:t>
        <a:bodyPr/>
        <a:lstStyle/>
        <a:p>
          <a:endParaRPr lang="en-US"/>
        </a:p>
      </dgm:t>
    </dgm:pt>
    <dgm:pt modelId="{9B9EBC8B-3688-413D-A7BA-8B21006681AA}" type="pres">
      <dgm:prSet presAssocID="{E94B8361-46E1-4F08-9D7F-247EF16C60AF}" presName="parentText" presStyleLbl="node1" presStyleIdx="1" presStyleCnt="5">
        <dgm:presLayoutVars>
          <dgm:chMax val="0"/>
          <dgm:bulletEnabled val="1"/>
        </dgm:presLayoutVars>
      </dgm:prSet>
      <dgm:spPr/>
      <dgm:t>
        <a:bodyPr/>
        <a:lstStyle/>
        <a:p>
          <a:endParaRPr lang="en-US"/>
        </a:p>
      </dgm:t>
    </dgm:pt>
    <dgm:pt modelId="{06AC5D68-3E61-4D62-8376-06C48195458C}" type="pres">
      <dgm:prSet presAssocID="{E94B8361-46E1-4F08-9D7F-247EF16C60AF}" presName="childText" presStyleLbl="revTx" presStyleIdx="1" presStyleCnt="2">
        <dgm:presLayoutVars>
          <dgm:bulletEnabled val="1"/>
        </dgm:presLayoutVars>
      </dgm:prSet>
      <dgm:spPr/>
      <dgm:t>
        <a:bodyPr/>
        <a:lstStyle/>
        <a:p>
          <a:endParaRPr lang="en-US"/>
        </a:p>
      </dgm:t>
    </dgm:pt>
    <dgm:pt modelId="{456A39AA-379F-41D6-85E7-274C21865BF1}" type="pres">
      <dgm:prSet presAssocID="{E06D7776-81EB-4D51-BC51-934E483C8DAB}" presName="parentText" presStyleLbl="node1" presStyleIdx="2" presStyleCnt="5" custLinFactY="-5390" custLinFactNeighborY="-100000">
        <dgm:presLayoutVars>
          <dgm:chMax val="0"/>
          <dgm:bulletEnabled val="1"/>
        </dgm:presLayoutVars>
      </dgm:prSet>
      <dgm:spPr/>
      <dgm:t>
        <a:bodyPr/>
        <a:lstStyle/>
        <a:p>
          <a:endParaRPr lang="en-US"/>
        </a:p>
      </dgm:t>
    </dgm:pt>
    <dgm:pt modelId="{F925AC71-57B7-42DA-9230-45242B8A44E8}" type="pres">
      <dgm:prSet presAssocID="{C8BFCF08-6A8C-43E8-A07C-502EF45C86F7}" presName="spacer" presStyleCnt="0"/>
      <dgm:spPr/>
    </dgm:pt>
    <dgm:pt modelId="{380CF057-4FA8-47EC-8828-95E11E80DBBD}" type="pres">
      <dgm:prSet presAssocID="{8AF958DB-31C7-4A06-8E4C-21C4C4F137A5}" presName="parentText" presStyleLbl="node1" presStyleIdx="3" presStyleCnt="5" custLinFactY="-2728" custLinFactNeighborX="-403" custLinFactNeighborY="-100000">
        <dgm:presLayoutVars>
          <dgm:chMax val="0"/>
          <dgm:bulletEnabled val="1"/>
        </dgm:presLayoutVars>
      </dgm:prSet>
      <dgm:spPr/>
      <dgm:t>
        <a:bodyPr/>
        <a:lstStyle/>
        <a:p>
          <a:endParaRPr lang="en-US"/>
        </a:p>
      </dgm:t>
    </dgm:pt>
    <dgm:pt modelId="{22F95A9E-5CB0-4F87-86DF-7C68822E3487}" type="pres">
      <dgm:prSet presAssocID="{14981C9F-EC89-4ED2-AD59-B5AFF7430D9B}" presName="spacer" presStyleCnt="0"/>
      <dgm:spPr/>
    </dgm:pt>
    <dgm:pt modelId="{4A517829-4B5B-40C7-99F7-62F003F64E26}" type="pres">
      <dgm:prSet presAssocID="{3D0D2D26-417B-4504-93A1-FDAE7A736405}" presName="parentText" presStyleLbl="node1" presStyleIdx="4" presStyleCnt="5" custLinFactY="20645" custLinFactNeighborX="-805" custLinFactNeighborY="100000">
        <dgm:presLayoutVars>
          <dgm:chMax val="0"/>
          <dgm:bulletEnabled val="1"/>
        </dgm:presLayoutVars>
      </dgm:prSet>
      <dgm:spPr/>
      <dgm:t>
        <a:bodyPr/>
        <a:lstStyle/>
        <a:p>
          <a:endParaRPr lang="en-US"/>
        </a:p>
      </dgm:t>
    </dgm:pt>
  </dgm:ptLst>
  <dgm:cxnLst>
    <dgm:cxn modelId="{20B43370-3B39-4D8D-9333-EC9071229526}" srcId="{13B05D6E-C105-4A6F-BFEC-26369B7F055B}" destId="{E06D7776-81EB-4D51-BC51-934E483C8DAB}" srcOrd="2" destOrd="0" parTransId="{A848096F-CBEE-48D5-A9F0-9C3C2C92D332}" sibTransId="{C8BFCF08-6A8C-43E8-A07C-502EF45C86F7}"/>
    <dgm:cxn modelId="{05A139F3-C526-4318-8999-F3C49A5F5E7C}" type="presOf" srcId="{E94B8361-46E1-4F08-9D7F-247EF16C60AF}" destId="{9B9EBC8B-3688-413D-A7BA-8B21006681AA}" srcOrd="0" destOrd="0" presId="urn:microsoft.com/office/officeart/2005/8/layout/vList2"/>
    <dgm:cxn modelId="{3E9D0C18-BE26-458F-A893-849523F6EE39}" type="presOf" srcId="{E06D7776-81EB-4D51-BC51-934E483C8DAB}" destId="{456A39AA-379F-41D6-85E7-274C21865BF1}" srcOrd="0" destOrd="0" presId="urn:microsoft.com/office/officeart/2005/8/layout/vList2"/>
    <dgm:cxn modelId="{874F86DB-7D97-46A1-A6B4-A76538E81EA6}" type="presOf" srcId="{172485D6-355C-4CD5-9240-EFB4E392217F}" destId="{06AC5D68-3E61-4D62-8376-06C48195458C}" srcOrd="0" destOrd="0" presId="urn:microsoft.com/office/officeart/2005/8/layout/vList2"/>
    <dgm:cxn modelId="{78261EB8-FCF4-41C2-8B85-8305D7FA72F4}" srcId="{13B05D6E-C105-4A6F-BFEC-26369B7F055B}" destId="{E94B8361-46E1-4F08-9D7F-247EF16C60AF}" srcOrd="1" destOrd="0" parTransId="{0B59E540-5C7C-4B51-AA6C-E1A5F359A1D3}" sibTransId="{95AFF381-4D73-4516-B3A9-5A803378A431}"/>
    <dgm:cxn modelId="{F98BD08C-D776-41A7-B47B-4F9B67BBD10D}" srcId="{E94B8361-46E1-4F08-9D7F-247EF16C60AF}" destId="{172485D6-355C-4CD5-9240-EFB4E392217F}" srcOrd="0" destOrd="0" parTransId="{48F6C6BD-4A32-4F1A-B50D-AD40A8F8CA41}" sibTransId="{CD91EBC3-60A2-48F6-AE1C-BEE7C11E71C9}"/>
    <dgm:cxn modelId="{9CA86D50-BEEE-4032-ABA5-CD86FE91464C}" type="presOf" srcId="{13B05D6E-C105-4A6F-BFEC-26369B7F055B}" destId="{63AE0A8A-E0DA-450D-84BA-51DF258A2BE8}" srcOrd="0" destOrd="0" presId="urn:microsoft.com/office/officeart/2005/8/layout/vList2"/>
    <dgm:cxn modelId="{EA6545A4-7F23-4010-ACE1-4627131D5E09}" type="presOf" srcId="{D805D4EA-EDDC-44AC-81BF-B97FC1035E27}" destId="{D7E07D3A-C5C8-4272-813D-81BA01CEAE20}" srcOrd="0" destOrd="0" presId="urn:microsoft.com/office/officeart/2005/8/layout/vList2"/>
    <dgm:cxn modelId="{E5186065-7E25-4EEA-AF84-BC1CCC1CEF83}" srcId="{13B05D6E-C105-4A6F-BFEC-26369B7F055B}" destId="{3D0D2D26-417B-4504-93A1-FDAE7A736405}" srcOrd="4" destOrd="0" parTransId="{F71D4AB4-C702-4F94-B514-D749A74FE7C5}" sibTransId="{B303A741-5E4A-4E81-A8CB-BE668E520C50}"/>
    <dgm:cxn modelId="{8A5A1626-6A63-46FE-9D44-B986C9F84255}" srcId="{D805D4EA-EDDC-44AC-81BF-B97FC1035E27}" destId="{A8E19A8C-345D-4775-AB66-078F013FBE05}" srcOrd="0" destOrd="0" parTransId="{ECBE5AD9-47E4-4A1E-B0F3-606E0C676FAD}" sibTransId="{F3A82A07-7D3F-4231-9DA9-0D2DD096E86F}"/>
    <dgm:cxn modelId="{D7E0EF7B-C69B-4DFE-AD98-F69DFEA2E725}" type="presOf" srcId="{3D0D2D26-417B-4504-93A1-FDAE7A736405}" destId="{4A517829-4B5B-40C7-99F7-62F003F64E26}" srcOrd="0" destOrd="0" presId="urn:microsoft.com/office/officeart/2005/8/layout/vList2"/>
    <dgm:cxn modelId="{1811BCE2-5758-47CC-AE15-3A34E0054A11}" srcId="{13B05D6E-C105-4A6F-BFEC-26369B7F055B}" destId="{D805D4EA-EDDC-44AC-81BF-B97FC1035E27}" srcOrd="0" destOrd="0" parTransId="{BF10FA5E-61DB-4819-963C-67A05BDFC1A2}" sibTransId="{3C635F4E-F6A9-45E9-A7A9-8B69CF5A6A57}"/>
    <dgm:cxn modelId="{C14A17D3-2E97-43B6-AA65-9EF61EA9E59A}" type="presOf" srcId="{A8E19A8C-345D-4775-AB66-078F013FBE05}" destId="{E4E25BF6-5CF8-4D8F-82C6-E2E6B7F841F7}" srcOrd="0" destOrd="0" presId="urn:microsoft.com/office/officeart/2005/8/layout/vList2"/>
    <dgm:cxn modelId="{BFA48943-C9B9-48D1-A8E4-883EA31A8B04}" type="presOf" srcId="{8AF958DB-31C7-4A06-8E4C-21C4C4F137A5}" destId="{380CF057-4FA8-47EC-8828-95E11E80DBBD}" srcOrd="0" destOrd="0" presId="urn:microsoft.com/office/officeart/2005/8/layout/vList2"/>
    <dgm:cxn modelId="{5B581470-11D1-44A6-8033-DB83982B1E10}" srcId="{13B05D6E-C105-4A6F-BFEC-26369B7F055B}" destId="{8AF958DB-31C7-4A06-8E4C-21C4C4F137A5}" srcOrd="3" destOrd="0" parTransId="{8C11DBEE-03AD-4D92-B75A-B63B1C998435}" sibTransId="{14981C9F-EC89-4ED2-AD59-B5AFF7430D9B}"/>
    <dgm:cxn modelId="{763E5A7C-9025-45FF-BF4B-46AB66E97A0B}" type="presParOf" srcId="{63AE0A8A-E0DA-450D-84BA-51DF258A2BE8}" destId="{D7E07D3A-C5C8-4272-813D-81BA01CEAE20}" srcOrd="0" destOrd="0" presId="urn:microsoft.com/office/officeart/2005/8/layout/vList2"/>
    <dgm:cxn modelId="{EE67B908-4F92-40FC-8DCF-707CD735DF18}" type="presParOf" srcId="{63AE0A8A-E0DA-450D-84BA-51DF258A2BE8}" destId="{E4E25BF6-5CF8-4D8F-82C6-E2E6B7F841F7}" srcOrd="1" destOrd="0" presId="urn:microsoft.com/office/officeart/2005/8/layout/vList2"/>
    <dgm:cxn modelId="{C6E359F6-858C-46C8-8CFE-9DCD6007B49D}" type="presParOf" srcId="{63AE0A8A-E0DA-450D-84BA-51DF258A2BE8}" destId="{9B9EBC8B-3688-413D-A7BA-8B21006681AA}" srcOrd="2" destOrd="0" presId="urn:microsoft.com/office/officeart/2005/8/layout/vList2"/>
    <dgm:cxn modelId="{8E2F82C5-430B-4C36-9A90-250EBF3FB98C}" type="presParOf" srcId="{63AE0A8A-E0DA-450D-84BA-51DF258A2BE8}" destId="{06AC5D68-3E61-4D62-8376-06C48195458C}" srcOrd="3" destOrd="0" presId="urn:microsoft.com/office/officeart/2005/8/layout/vList2"/>
    <dgm:cxn modelId="{DBA52B90-7F1A-4E59-89A6-D05EB79221BE}" type="presParOf" srcId="{63AE0A8A-E0DA-450D-84BA-51DF258A2BE8}" destId="{456A39AA-379F-41D6-85E7-274C21865BF1}" srcOrd="4" destOrd="0" presId="urn:microsoft.com/office/officeart/2005/8/layout/vList2"/>
    <dgm:cxn modelId="{8F264FB1-C5F5-40EF-B9A5-FF0F316E8A70}" type="presParOf" srcId="{63AE0A8A-E0DA-450D-84BA-51DF258A2BE8}" destId="{F925AC71-57B7-42DA-9230-45242B8A44E8}" srcOrd="5" destOrd="0" presId="urn:microsoft.com/office/officeart/2005/8/layout/vList2"/>
    <dgm:cxn modelId="{CB32EBFC-654C-400E-A9B4-63C97D4C6DC3}" type="presParOf" srcId="{63AE0A8A-E0DA-450D-84BA-51DF258A2BE8}" destId="{380CF057-4FA8-47EC-8828-95E11E80DBBD}" srcOrd="6" destOrd="0" presId="urn:microsoft.com/office/officeart/2005/8/layout/vList2"/>
    <dgm:cxn modelId="{0C193A8B-9EE8-4417-8400-B7A471D0A4BA}" type="presParOf" srcId="{63AE0A8A-E0DA-450D-84BA-51DF258A2BE8}" destId="{22F95A9E-5CB0-4F87-86DF-7C68822E3487}" srcOrd="7" destOrd="0" presId="urn:microsoft.com/office/officeart/2005/8/layout/vList2"/>
    <dgm:cxn modelId="{3EF30FD1-10F0-4175-A4CD-BBFF78265579}" type="presParOf" srcId="{63AE0A8A-E0DA-450D-84BA-51DF258A2BE8}" destId="{4A517829-4B5B-40C7-99F7-62F003F64E26}"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B05D6E-C105-4A6F-BFEC-26369B7F055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805D4EA-EDDC-44AC-81BF-B97FC1035E27}">
      <dgm:prSet phldrT="[Text]" custT="1"/>
      <dgm:spPr/>
      <dgm:t>
        <a:bodyPr/>
        <a:lstStyle/>
        <a:p>
          <a:r>
            <a:rPr lang="en-US" sz="1600" dirty="0" smtClean="0"/>
            <a:t>Aquatic Analysis Ready Data</a:t>
          </a:r>
          <a:endParaRPr lang="en-US" sz="1600" dirty="0"/>
        </a:p>
      </dgm:t>
    </dgm:pt>
    <dgm:pt modelId="{BF10FA5E-61DB-4819-963C-67A05BDFC1A2}" type="parTrans" cxnId="{1811BCE2-5758-47CC-AE15-3A34E0054A11}">
      <dgm:prSet/>
      <dgm:spPr/>
      <dgm:t>
        <a:bodyPr/>
        <a:lstStyle/>
        <a:p>
          <a:endParaRPr lang="en-US"/>
        </a:p>
      </dgm:t>
    </dgm:pt>
    <dgm:pt modelId="{3C635F4E-F6A9-45E9-A7A9-8B69CF5A6A57}" type="sibTrans" cxnId="{1811BCE2-5758-47CC-AE15-3A34E0054A11}">
      <dgm:prSet/>
      <dgm:spPr/>
      <dgm:t>
        <a:bodyPr/>
        <a:lstStyle/>
        <a:p>
          <a:endParaRPr lang="en-US"/>
        </a:p>
      </dgm:t>
    </dgm:pt>
    <dgm:pt modelId="{A8E19A8C-345D-4775-AB66-078F013FBE05}">
      <dgm:prSet phldrT="[Text]" phldr="1"/>
      <dgm:spPr/>
      <dgm:t>
        <a:bodyPr/>
        <a:lstStyle/>
        <a:p>
          <a:endParaRPr lang="en-US"/>
        </a:p>
      </dgm:t>
    </dgm:pt>
    <dgm:pt modelId="{ECBE5AD9-47E4-4A1E-B0F3-606E0C676FAD}" type="parTrans" cxnId="{8A5A1626-6A63-46FE-9D44-B986C9F84255}">
      <dgm:prSet/>
      <dgm:spPr/>
      <dgm:t>
        <a:bodyPr/>
        <a:lstStyle/>
        <a:p>
          <a:endParaRPr lang="en-US"/>
        </a:p>
      </dgm:t>
    </dgm:pt>
    <dgm:pt modelId="{F3A82A07-7D3F-4231-9DA9-0D2DD096E86F}" type="sibTrans" cxnId="{8A5A1626-6A63-46FE-9D44-B986C9F84255}">
      <dgm:prSet/>
      <dgm:spPr/>
      <dgm:t>
        <a:bodyPr/>
        <a:lstStyle/>
        <a:p>
          <a:endParaRPr lang="en-US"/>
        </a:p>
      </dgm:t>
    </dgm:pt>
    <dgm:pt modelId="{E94B8361-46E1-4F08-9D7F-247EF16C60AF}">
      <dgm:prSet phldrT="[Text]" custT="1"/>
      <dgm:spPr/>
      <dgm:t>
        <a:bodyPr/>
        <a:lstStyle/>
        <a:p>
          <a:pPr marL="0" marR="0" lvl="0" indent="0" defTabSz="1155700" eaLnBrk="1" fontAlgn="auto" latinLnBrk="0" hangingPunct="1">
            <a:lnSpc>
              <a:spcPct val="90000"/>
            </a:lnSpc>
            <a:spcBef>
              <a:spcPct val="0"/>
            </a:spcBef>
            <a:spcAft>
              <a:spcPct val="35000"/>
            </a:spcAft>
            <a:buClrTx/>
            <a:buSzTx/>
            <a:buFontTx/>
            <a:buNone/>
            <a:tabLst/>
            <a:defRPr/>
          </a:pPr>
          <a:r>
            <a:rPr lang="en-US" sz="1600" dirty="0" smtClean="0"/>
            <a:t>Compiling Existing Data Sets (</a:t>
          </a:r>
          <a:r>
            <a:rPr lang="en-US" sz="1600" dirty="0" err="1" smtClean="0"/>
            <a:t>RealEarth</a:t>
          </a:r>
          <a:r>
            <a:rPr lang="en-US" sz="1600" dirty="0" smtClean="0"/>
            <a:t> Portal)</a:t>
          </a:r>
        </a:p>
        <a:p>
          <a:pPr lvl="0" defTabSz="1155700">
            <a:lnSpc>
              <a:spcPct val="90000"/>
            </a:lnSpc>
            <a:spcBef>
              <a:spcPct val="0"/>
            </a:spcBef>
            <a:spcAft>
              <a:spcPct val="35000"/>
            </a:spcAft>
          </a:pPr>
          <a:endParaRPr lang="en-US" sz="1100" dirty="0" smtClean="0"/>
        </a:p>
      </dgm:t>
    </dgm:pt>
    <dgm:pt modelId="{0B59E540-5C7C-4B51-AA6C-E1A5F359A1D3}" type="parTrans" cxnId="{78261EB8-FCF4-41C2-8B85-8305D7FA72F4}">
      <dgm:prSet/>
      <dgm:spPr/>
      <dgm:t>
        <a:bodyPr/>
        <a:lstStyle/>
        <a:p>
          <a:endParaRPr lang="en-US"/>
        </a:p>
      </dgm:t>
    </dgm:pt>
    <dgm:pt modelId="{95AFF381-4D73-4516-B3A9-5A803378A431}" type="sibTrans" cxnId="{78261EB8-FCF4-41C2-8B85-8305D7FA72F4}">
      <dgm:prSet/>
      <dgm:spPr/>
      <dgm:t>
        <a:bodyPr/>
        <a:lstStyle/>
        <a:p>
          <a:endParaRPr lang="en-US"/>
        </a:p>
      </dgm:t>
    </dgm:pt>
    <dgm:pt modelId="{172485D6-355C-4CD5-9240-EFB4E392217F}">
      <dgm:prSet phldrT="[Text]" phldr="1"/>
      <dgm:spPr/>
      <dgm:t>
        <a:bodyPr/>
        <a:lstStyle/>
        <a:p>
          <a:endParaRPr lang="en-US" dirty="0"/>
        </a:p>
      </dgm:t>
    </dgm:pt>
    <dgm:pt modelId="{48F6C6BD-4A32-4F1A-B50D-AD40A8F8CA41}" type="parTrans" cxnId="{F98BD08C-D776-41A7-B47B-4F9B67BBD10D}">
      <dgm:prSet/>
      <dgm:spPr/>
      <dgm:t>
        <a:bodyPr/>
        <a:lstStyle/>
        <a:p>
          <a:endParaRPr lang="en-US"/>
        </a:p>
      </dgm:t>
    </dgm:pt>
    <dgm:pt modelId="{CD91EBC3-60A2-48F6-AE1C-BEE7C11E71C9}" type="sibTrans" cxnId="{F98BD08C-D776-41A7-B47B-4F9B67BBD10D}">
      <dgm:prSet/>
      <dgm:spPr/>
      <dgm:t>
        <a:bodyPr/>
        <a:lstStyle/>
        <a:p>
          <a:endParaRPr lang="en-US"/>
        </a:p>
      </dgm:t>
    </dgm:pt>
    <dgm:pt modelId="{E06D7776-81EB-4D51-BC51-934E483C8DAB}">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Generating New Data Sets (Google Earth Engine)</a:t>
          </a:r>
        </a:p>
        <a:p>
          <a:pPr lvl="0" defTabSz="800100">
            <a:lnSpc>
              <a:spcPct val="90000"/>
            </a:lnSpc>
            <a:spcBef>
              <a:spcPct val="0"/>
            </a:spcBef>
            <a:spcAft>
              <a:spcPct val="35000"/>
            </a:spcAft>
          </a:pPr>
          <a:endParaRPr lang="en-US" sz="500" dirty="0"/>
        </a:p>
      </dgm:t>
    </dgm:pt>
    <dgm:pt modelId="{A848096F-CBEE-48D5-A9F0-9C3C2C92D332}" type="parTrans" cxnId="{20B43370-3B39-4D8D-9333-EC9071229526}">
      <dgm:prSet/>
      <dgm:spPr/>
      <dgm:t>
        <a:bodyPr/>
        <a:lstStyle/>
        <a:p>
          <a:endParaRPr lang="en-US"/>
        </a:p>
      </dgm:t>
    </dgm:pt>
    <dgm:pt modelId="{C8BFCF08-6A8C-43E8-A07C-502EF45C86F7}" type="sibTrans" cxnId="{20B43370-3B39-4D8D-9333-EC9071229526}">
      <dgm:prSet/>
      <dgm:spPr/>
      <dgm:t>
        <a:bodyPr/>
        <a:lstStyle/>
        <a:p>
          <a:endParaRPr lang="en-US"/>
        </a:p>
      </dgm:t>
    </dgm:pt>
    <dgm:pt modelId="{8AF958DB-31C7-4A06-8E4C-21C4C4F137A5}">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Coordination of Global Validation Efforts</a:t>
          </a:r>
        </a:p>
        <a:p>
          <a:pPr lvl="0" defTabSz="488950">
            <a:lnSpc>
              <a:spcPct val="90000"/>
            </a:lnSpc>
            <a:spcBef>
              <a:spcPct val="0"/>
            </a:spcBef>
            <a:spcAft>
              <a:spcPct val="35000"/>
            </a:spcAft>
          </a:pPr>
          <a:endParaRPr lang="en-US" sz="500" dirty="0"/>
        </a:p>
      </dgm:t>
    </dgm:pt>
    <dgm:pt modelId="{8C11DBEE-03AD-4D92-B75A-B63B1C998435}" type="parTrans" cxnId="{5B581470-11D1-44A6-8033-DB83982B1E10}">
      <dgm:prSet/>
      <dgm:spPr/>
      <dgm:t>
        <a:bodyPr/>
        <a:lstStyle/>
        <a:p>
          <a:endParaRPr lang="en-US"/>
        </a:p>
      </dgm:t>
    </dgm:pt>
    <dgm:pt modelId="{14981C9F-EC89-4ED2-AD59-B5AFF7430D9B}" type="sibTrans" cxnId="{5B581470-11D1-44A6-8033-DB83982B1E10}">
      <dgm:prSet/>
      <dgm:spPr/>
      <dgm:t>
        <a:bodyPr/>
        <a:lstStyle/>
        <a:p>
          <a:endParaRPr lang="en-US"/>
        </a:p>
      </dgm:t>
    </dgm:pt>
    <dgm:pt modelId="{3D0D2D26-417B-4504-93A1-FDAE7A736405}">
      <dgm:prSet custT="1"/>
      <dgm:spPr>
        <a:solidFill>
          <a:schemeClr val="accent6">
            <a:lumMod val="75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smtClean="0"/>
            <a:t>Development of Knowledge Hub </a:t>
          </a:r>
        </a:p>
        <a:p>
          <a:pPr lvl="0" defTabSz="488950">
            <a:lnSpc>
              <a:spcPct val="90000"/>
            </a:lnSpc>
            <a:spcBef>
              <a:spcPct val="0"/>
            </a:spcBef>
            <a:spcAft>
              <a:spcPct val="35000"/>
            </a:spcAft>
          </a:pPr>
          <a:endParaRPr lang="en-US" sz="500" dirty="0"/>
        </a:p>
      </dgm:t>
    </dgm:pt>
    <dgm:pt modelId="{F71D4AB4-C702-4F94-B514-D749A74FE7C5}" type="parTrans" cxnId="{E5186065-7E25-4EEA-AF84-BC1CCC1CEF83}">
      <dgm:prSet/>
      <dgm:spPr/>
      <dgm:t>
        <a:bodyPr/>
        <a:lstStyle/>
        <a:p>
          <a:endParaRPr lang="en-US"/>
        </a:p>
      </dgm:t>
    </dgm:pt>
    <dgm:pt modelId="{B303A741-5E4A-4E81-A8CB-BE668E520C50}" type="sibTrans" cxnId="{E5186065-7E25-4EEA-AF84-BC1CCC1CEF83}">
      <dgm:prSet/>
      <dgm:spPr/>
      <dgm:t>
        <a:bodyPr/>
        <a:lstStyle/>
        <a:p>
          <a:endParaRPr lang="en-US"/>
        </a:p>
      </dgm:t>
    </dgm:pt>
    <dgm:pt modelId="{63AE0A8A-E0DA-450D-84BA-51DF258A2BE8}" type="pres">
      <dgm:prSet presAssocID="{13B05D6E-C105-4A6F-BFEC-26369B7F055B}" presName="linear" presStyleCnt="0">
        <dgm:presLayoutVars>
          <dgm:animLvl val="lvl"/>
          <dgm:resizeHandles val="exact"/>
        </dgm:presLayoutVars>
      </dgm:prSet>
      <dgm:spPr/>
      <dgm:t>
        <a:bodyPr/>
        <a:lstStyle/>
        <a:p>
          <a:endParaRPr lang="en-US"/>
        </a:p>
      </dgm:t>
    </dgm:pt>
    <dgm:pt modelId="{D7E07D3A-C5C8-4272-813D-81BA01CEAE20}" type="pres">
      <dgm:prSet presAssocID="{D805D4EA-EDDC-44AC-81BF-B97FC1035E27}" presName="parentText" presStyleLbl="node1" presStyleIdx="0" presStyleCnt="5" custLinFactNeighborX="1007" custLinFactNeighborY="19445">
        <dgm:presLayoutVars>
          <dgm:chMax val="0"/>
          <dgm:bulletEnabled val="1"/>
        </dgm:presLayoutVars>
      </dgm:prSet>
      <dgm:spPr/>
      <dgm:t>
        <a:bodyPr/>
        <a:lstStyle/>
        <a:p>
          <a:endParaRPr lang="en-US"/>
        </a:p>
      </dgm:t>
    </dgm:pt>
    <dgm:pt modelId="{E4E25BF6-5CF8-4D8F-82C6-E2E6B7F841F7}" type="pres">
      <dgm:prSet presAssocID="{D805D4EA-EDDC-44AC-81BF-B97FC1035E27}" presName="childText" presStyleLbl="revTx" presStyleIdx="0" presStyleCnt="2">
        <dgm:presLayoutVars>
          <dgm:bulletEnabled val="1"/>
        </dgm:presLayoutVars>
      </dgm:prSet>
      <dgm:spPr/>
      <dgm:t>
        <a:bodyPr/>
        <a:lstStyle/>
        <a:p>
          <a:endParaRPr lang="en-US"/>
        </a:p>
      </dgm:t>
    </dgm:pt>
    <dgm:pt modelId="{9B9EBC8B-3688-413D-A7BA-8B21006681AA}" type="pres">
      <dgm:prSet presAssocID="{E94B8361-46E1-4F08-9D7F-247EF16C60AF}" presName="parentText" presStyleLbl="node1" presStyleIdx="1" presStyleCnt="5">
        <dgm:presLayoutVars>
          <dgm:chMax val="0"/>
          <dgm:bulletEnabled val="1"/>
        </dgm:presLayoutVars>
      </dgm:prSet>
      <dgm:spPr/>
      <dgm:t>
        <a:bodyPr/>
        <a:lstStyle/>
        <a:p>
          <a:endParaRPr lang="en-US"/>
        </a:p>
      </dgm:t>
    </dgm:pt>
    <dgm:pt modelId="{06AC5D68-3E61-4D62-8376-06C48195458C}" type="pres">
      <dgm:prSet presAssocID="{E94B8361-46E1-4F08-9D7F-247EF16C60AF}" presName="childText" presStyleLbl="revTx" presStyleIdx="1" presStyleCnt="2">
        <dgm:presLayoutVars>
          <dgm:bulletEnabled val="1"/>
        </dgm:presLayoutVars>
      </dgm:prSet>
      <dgm:spPr/>
      <dgm:t>
        <a:bodyPr/>
        <a:lstStyle/>
        <a:p>
          <a:endParaRPr lang="en-US"/>
        </a:p>
      </dgm:t>
    </dgm:pt>
    <dgm:pt modelId="{456A39AA-379F-41D6-85E7-274C21865BF1}" type="pres">
      <dgm:prSet presAssocID="{E06D7776-81EB-4D51-BC51-934E483C8DAB}" presName="parentText" presStyleLbl="node1" presStyleIdx="2" presStyleCnt="5" custLinFactY="-5390" custLinFactNeighborY="-100000">
        <dgm:presLayoutVars>
          <dgm:chMax val="0"/>
          <dgm:bulletEnabled val="1"/>
        </dgm:presLayoutVars>
      </dgm:prSet>
      <dgm:spPr/>
      <dgm:t>
        <a:bodyPr/>
        <a:lstStyle/>
        <a:p>
          <a:endParaRPr lang="en-US"/>
        </a:p>
      </dgm:t>
    </dgm:pt>
    <dgm:pt modelId="{F925AC71-57B7-42DA-9230-45242B8A44E8}" type="pres">
      <dgm:prSet presAssocID="{C8BFCF08-6A8C-43E8-A07C-502EF45C86F7}" presName="spacer" presStyleCnt="0"/>
      <dgm:spPr/>
    </dgm:pt>
    <dgm:pt modelId="{380CF057-4FA8-47EC-8828-95E11E80DBBD}" type="pres">
      <dgm:prSet presAssocID="{8AF958DB-31C7-4A06-8E4C-21C4C4F137A5}" presName="parentText" presStyleLbl="node1" presStyleIdx="3" presStyleCnt="5" custLinFactY="-2728" custLinFactNeighborX="-403" custLinFactNeighborY="-100000">
        <dgm:presLayoutVars>
          <dgm:chMax val="0"/>
          <dgm:bulletEnabled val="1"/>
        </dgm:presLayoutVars>
      </dgm:prSet>
      <dgm:spPr/>
      <dgm:t>
        <a:bodyPr/>
        <a:lstStyle/>
        <a:p>
          <a:endParaRPr lang="en-US"/>
        </a:p>
      </dgm:t>
    </dgm:pt>
    <dgm:pt modelId="{22F95A9E-5CB0-4F87-86DF-7C68822E3487}" type="pres">
      <dgm:prSet presAssocID="{14981C9F-EC89-4ED2-AD59-B5AFF7430D9B}" presName="spacer" presStyleCnt="0"/>
      <dgm:spPr/>
    </dgm:pt>
    <dgm:pt modelId="{4A517829-4B5B-40C7-99F7-62F003F64E26}" type="pres">
      <dgm:prSet presAssocID="{3D0D2D26-417B-4504-93A1-FDAE7A736405}" presName="parentText" presStyleLbl="node1" presStyleIdx="4" presStyleCnt="5" custLinFactY="20645" custLinFactNeighborX="-805" custLinFactNeighborY="100000">
        <dgm:presLayoutVars>
          <dgm:chMax val="0"/>
          <dgm:bulletEnabled val="1"/>
        </dgm:presLayoutVars>
      </dgm:prSet>
      <dgm:spPr/>
      <dgm:t>
        <a:bodyPr/>
        <a:lstStyle/>
        <a:p>
          <a:endParaRPr lang="en-US"/>
        </a:p>
      </dgm:t>
    </dgm:pt>
  </dgm:ptLst>
  <dgm:cxnLst>
    <dgm:cxn modelId="{20B43370-3B39-4D8D-9333-EC9071229526}" srcId="{13B05D6E-C105-4A6F-BFEC-26369B7F055B}" destId="{E06D7776-81EB-4D51-BC51-934E483C8DAB}" srcOrd="2" destOrd="0" parTransId="{A848096F-CBEE-48D5-A9F0-9C3C2C92D332}" sibTransId="{C8BFCF08-6A8C-43E8-A07C-502EF45C86F7}"/>
    <dgm:cxn modelId="{78261EB8-FCF4-41C2-8B85-8305D7FA72F4}" srcId="{13B05D6E-C105-4A6F-BFEC-26369B7F055B}" destId="{E94B8361-46E1-4F08-9D7F-247EF16C60AF}" srcOrd="1" destOrd="0" parTransId="{0B59E540-5C7C-4B51-AA6C-E1A5F359A1D3}" sibTransId="{95AFF381-4D73-4516-B3A9-5A803378A431}"/>
    <dgm:cxn modelId="{F98BD08C-D776-41A7-B47B-4F9B67BBD10D}" srcId="{E94B8361-46E1-4F08-9D7F-247EF16C60AF}" destId="{172485D6-355C-4CD5-9240-EFB4E392217F}" srcOrd="0" destOrd="0" parTransId="{48F6C6BD-4A32-4F1A-B50D-AD40A8F8CA41}" sibTransId="{CD91EBC3-60A2-48F6-AE1C-BEE7C11E71C9}"/>
    <dgm:cxn modelId="{8B892380-082E-425A-B652-DB219180D009}" type="presOf" srcId="{E06D7776-81EB-4D51-BC51-934E483C8DAB}" destId="{456A39AA-379F-41D6-85E7-274C21865BF1}" srcOrd="0" destOrd="0" presId="urn:microsoft.com/office/officeart/2005/8/layout/vList2"/>
    <dgm:cxn modelId="{8D79F9A9-6A3D-4B39-A7BE-F4A38D6961A5}" type="presOf" srcId="{172485D6-355C-4CD5-9240-EFB4E392217F}" destId="{06AC5D68-3E61-4D62-8376-06C48195458C}" srcOrd="0" destOrd="0" presId="urn:microsoft.com/office/officeart/2005/8/layout/vList2"/>
    <dgm:cxn modelId="{D524DFAE-AF66-4916-AD52-6435D2C6ACD1}" type="presOf" srcId="{8AF958DB-31C7-4A06-8E4C-21C4C4F137A5}" destId="{380CF057-4FA8-47EC-8828-95E11E80DBBD}" srcOrd="0" destOrd="0" presId="urn:microsoft.com/office/officeart/2005/8/layout/vList2"/>
    <dgm:cxn modelId="{E5186065-7E25-4EEA-AF84-BC1CCC1CEF83}" srcId="{13B05D6E-C105-4A6F-BFEC-26369B7F055B}" destId="{3D0D2D26-417B-4504-93A1-FDAE7A736405}" srcOrd="4" destOrd="0" parTransId="{F71D4AB4-C702-4F94-B514-D749A74FE7C5}" sibTransId="{B303A741-5E4A-4E81-A8CB-BE668E520C50}"/>
    <dgm:cxn modelId="{8A5A1626-6A63-46FE-9D44-B986C9F84255}" srcId="{D805D4EA-EDDC-44AC-81BF-B97FC1035E27}" destId="{A8E19A8C-345D-4775-AB66-078F013FBE05}" srcOrd="0" destOrd="0" parTransId="{ECBE5AD9-47E4-4A1E-B0F3-606E0C676FAD}" sibTransId="{F3A82A07-7D3F-4231-9DA9-0D2DD096E86F}"/>
    <dgm:cxn modelId="{1811BCE2-5758-47CC-AE15-3A34E0054A11}" srcId="{13B05D6E-C105-4A6F-BFEC-26369B7F055B}" destId="{D805D4EA-EDDC-44AC-81BF-B97FC1035E27}" srcOrd="0" destOrd="0" parTransId="{BF10FA5E-61DB-4819-963C-67A05BDFC1A2}" sibTransId="{3C635F4E-F6A9-45E9-A7A9-8B69CF5A6A57}"/>
    <dgm:cxn modelId="{46102048-C8E7-4EF1-9C0C-F5D52C85794A}" type="presOf" srcId="{A8E19A8C-345D-4775-AB66-078F013FBE05}" destId="{E4E25BF6-5CF8-4D8F-82C6-E2E6B7F841F7}" srcOrd="0" destOrd="0" presId="urn:microsoft.com/office/officeart/2005/8/layout/vList2"/>
    <dgm:cxn modelId="{CBDB9BB7-B947-4E01-9228-6153A1473BDA}" type="presOf" srcId="{D805D4EA-EDDC-44AC-81BF-B97FC1035E27}" destId="{D7E07D3A-C5C8-4272-813D-81BA01CEAE20}" srcOrd="0" destOrd="0" presId="urn:microsoft.com/office/officeart/2005/8/layout/vList2"/>
    <dgm:cxn modelId="{BE746806-FD0F-4916-BD4D-EE32E7327715}" type="presOf" srcId="{13B05D6E-C105-4A6F-BFEC-26369B7F055B}" destId="{63AE0A8A-E0DA-450D-84BA-51DF258A2BE8}" srcOrd="0" destOrd="0" presId="urn:microsoft.com/office/officeart/2005/8/layout/vList2"/>
    <dgm:cxn modelId="{5248DCEE-85C6-4113-B50A-315FDDDD00C7}" type="presOf" srcId="{E94B8361-46E1-4F08-9D7F-247EF16C60AF}" destId="{9B9EBC8B-3688-413D-A7BA-8B21006681AA}" srcOrd="0" destOrd="0" presId="urn:microsoft.com/office/officeart/2005/8/layout/vList2"/>
    <dgm:cxn modelId="{7A808B56-7554-4944-8C1F-E089897A2F7B}" type="presOf" srcId="{3D0D2D26-417B-4504-93A1-FDAE7A736405}" destId="{4A517829-4B5B-40C7-99F7-62F003F64E26}" srcOrd="0" destOrd="0" presId="urn:microsoft.com/office/officeart/2005/8/layout/vList2"/>
    <dgm:cxn modelId="{5B581470-11D1-44A6-8033-DB83982B1E10}" srcId="{13B05D6E-C105-4A6F-BFEC-26369B7F055B}" destId="{8AF958DB-31C7-4A06-8E4C-21C4C4F137A5}" srcOrd="3" destOrd="0" parTransId="{8C11DBEE-03AD-4D92-B75A-B63B1C998435}" sibTransId="{14981C9F-EC89-4ED2-AD59-B5AFF7430D9B}"/>
    <dgm:cxn modelId="{121043AB-699C-4729-938A-A11A50CF3C31}" type="presParOf" srcId="{63AE0A8A-E0DA-450D-84BA-51DF258A2BE8}" destId="{D7E07D3A-C5C8-4272-813D-81BA01CEAE20}" srcOrd="0" destOrd="0" presId="urn:microsoft.com/office/officeart/2005/8/layout/vList2"/>
    <dgm:cxn modelId="{CFEA8061-3AA2-4AD8-AF30-E7EF4FECA667}" type="presParOf" srcId="{63AE0A8A-E0DA-450D-84BA-51DF258A2BE8}" destId="{E4E25BF6-5CF8-4D8F-82C6-E2E6B7F841F7}" srcOrd="1" destOrd="0" presId="urn:microsoft.com/office/officeart/2005/8/layout/vList2"/>
    <dgm:cxn modelId="{163DAC04-DF39-45ED-B51D-F97A7B744F93}" type="presParOf" srcId="{63AE0A8A-E0DA-450D-84BA-51DF258A2BE8}" destId="{9B9EBC8B-3688-413D-A7BA-8B21006681AA}" srcOrd="2" destOrd="0" presId="urn:microsoft.com/office/officeart/2005/8/layout/vList2"/>
    <dgm:cxn modelId="{D6994F38-B831-430A-8634-33A9BE757854}" type="presParOf" srcId="{63AE0A8A-E0DA-450D-84BA-51DF258A2BE8}" destId="{06AC5D68-3E61-4D62-8376-06C48195458C}" srcOrd="3" destOrd="0" presId="urn:microsoft.com/office/officeart/2005/8/layout/vList2"/>
    <dgm:cxn modelId="{9ACB0E04-F8C3-4F38-AC35-46FC85F7911B}" type="presParOf" srcId="{63AE0A8A-E0DA-450D-84BA-51DF258A2BE8}" destId="{456A39AA-379F-41D6-85E7-274C21865BF1}" srcOrd="4" destOrd="0" presId="urn:microsoft.com/office/officeart/2005/8/layout/vList2"/>
    <dgm:cxn modelId="{4008C9C4-6100-4345-86D7-7835B3DC0B56}" type="presParOf" srcId="{63AE0A8A-E0DA-450D-84BA-51DF258A2BE8}" destId="{F925AC71-57B7-42DA-9230-45242B8A44E8}" srcOrd="5" destOrd="0" presId="urn:microsoft.com/office/officeart/2005/8/layout/vList2"/>
    <dgm:cxn modelId="{90846FB1-A9BB-42CC-B2FC-7C033D0EDBC6}" type="presParOf" srcId="{63AE0A8A-E0DA-450D-84BA-51DF258A2BE8}" destId="{380CF057-4FA8-47EC-8828-95E11E80DBBD}" srcOrd="6" destOrd="0" presId="urn:microsoft.com/office/officeart/2005/8/layout/vList2"/>
    <dgm:cxn modelId="{A74AB4AC-5B61-4607-847E-5F7325A9CB42}" type="presParOf" srcId="{63AE0A8A-E0DA-450D-84BA-51DF258A2BE8}" destId="{22F95A9E-5CB0-4F87-86DF-7C68822E3487}" srcOrd="7" destOrd="0" presId="urn:microsoft.com/office/officeart/2005/8/layout/vList2"/>
    <dgm:cxn modelId="{65E81E99-CA9E-48A6-BF03-7A1CCA55B6BD}" type="presParOf" srcId="{63AE0A8A-E0DA-450D-84BA-51DF258A2BE8}" destId="{4A517829-4B5B-40C7-99F7-62F003F64E26}"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600AA-4A7E-43EE-9907-E015FA0273DE}">
      <dsp:nvSpPr>
        <dsp:cNvPr id="0" name=""/>
        <dsp:cNvSpPr/>
      </dsp:nvSpPr>
      <dsp:spPr>
        <a:xfrm>
          <a:off x="1374924" y="501235"/>
          <a:ext cx="3346150" cy="3346150"/>
        </a:xfrm>
        <a:prstGeom prst="blockArc">
          <a:avLst>
            <a:gd name="adj1" fmla="val 11880000"/>
            <a:gd name="adj2" fmla="val 162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42A412-9CEA-401A-B6C7-65711E7A78EB}">
      <dsp:nvSpPr>
        <dsp:cNvPr id="0" name=""/>
        <dsp:cNvSpPr/>
      </dsp:nvSpPr>
      <dsp:spPr>
        <a:xfrm>
          <a:off x="1374924" y="501235"/>
          <a:ext cx="3346150" cy="3346150"/>
        </a:xfrm>
        <a:prstGeom prst="blockArc">
          <a:avLst>
            <a:gd name="adj1" fmla="val 7560000"/>
            <a:gd name="adj2" fmla="val 1188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830B65-C10E-4883-BA5C-2FFE347ABDC1}">
      <dsp:nvSpPr>
        <dsp:cNvPr id="0" name=""/>
        <dsp:cNvSpPr/>
      </dsp:nvSpPr>
      <dsp:spPr>
        <a:xfrm>
          <a:off x="1374924" y="501235"/>
          <a:ext cx="3346150" cy="3346150"/>
        </a:xfrm>
        <a:prstGeom prst="blockArc">
          <a:avLst>
            <a:gd name="adj1" fmla="val 3240000"/>
            <a:gd name="adj2" fmla="val 756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141F34-C7AF-45E4-B34E-1F0AF92A931B}">
      <dsp:nvSpPr>
        <dsp:cNvPr id="0" name=""/>
        <dsp:cNvSpPr/>
      </dsp:nvSpPr>
      <dsp:spPr>
        <a:xfrm>
          <a:off x="1374924" y="501235"/>
          <a:ext cx="3346150" cy="3346150"/>
        </a:xfrm>
        <a:prstGeom prst="blockArc">
          <a:avLst>
            <a:gd name="adj1" fmla="val 20520000"/>
            <a:gd name="adj2" fmla="val 324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1EACF5-F16A-4B55-AC41-83D1A927D128}">
      <dsp:nvSpPr>
        <dsp:cNvPr id="0" name=""/>
        <dsp:cNvSpPr/>
      </dsp:nvSpPr>
      <dsp:spPr>
        <a:xfrm>
          <a:off x="1374924" y="501235"/>
          <a:ext cx="3346150" cy="3346150"/>
        </a:xfrm>
        <a:prstGeom prst="blockArc">
          <a:avLst>
            <a:gd name="adj1" fmla="val 16200000"/>
            <a:gd name="adj2" fmla="val 2052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11136E-3C88-4F72-A4E8-CFFDB1049DCF}">
      <dsp:nvSpPr>
        <dsp:cNvPr id="0" name=""/>
        <dsp:cNvSpPr/>
      </dsp:nvSpPr>
      <dsp:spPr>
        <a:xfrm>
          <a:off x="2278558" y="1404869"/>
          <a:ext cx="1538882" cy="1538882"/>
        </a:xfrm>
        <a:prstGeom prst="ellipse">
          <a:avLst/>
        </a:prstGeom>
        <a:solidFill>
          <a:schemeClr val="accent2">
            <a:lumMod val="75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Water Quality Information Service</a:t>
          </a:r>
          <a:endParaRPr lang="en-US" sz="1400" kern="1200" dirty="0"/>
        </a:p>
      </dsp:txBody>
      <dsp:txXfrm>
        <a:off x="2503922" y="1630233"/>
        <a:ext cx="1088154" cy="1088154"/>
      </dsp:txXfrm>
    </dsp:sp>
    <dsp:sp modelId="{0D1BA14C-07EB-4E4A-AA4D-3436DD2D5678}">
      <dsp:nvSpPr>
        <dsp:cNvPr id="0" name=""/>
        <dsp:cNvSpPr/>
      </dsp:nvSpPr>
      <dsp:spPr>
        <a:xfrm>
          <a:off x="2509391" y="1406"/>
          <a:ext cx="1077217" cy="1077217"/>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Outreach and End User engagement</a:t>
          </a:r>
          <a:endParaRPr lang="en-US" sz="800" kern="1200" dirty="0"/>
        </a:p>
      </dsp:txBody>
      <dsp:txXfrm>
        <a:off x="2667146" y="159161"/>
        <a:ext cx="761707" cy="761707"/>
      </dsp:txXfrm>
    </dsp:sp>
    <dsp:sp modelId="{4BF13128-6995-41A9-B77E-B83FC7D21352}">
      <dsp:nvSpPr>
        <dsp:cNvPr id="0" name=""/>
        <dsp:cNvSpPr/>
      </dsp:nvSpPr>
      <dsp:spPr>
        <a:xfrm>
          <a:off x="4063698" y="1130676"/>
          <a:ext cx="1077217" cy="1077217"/>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Observations and Data</a:t>
          </a:r>
          <a:endParaRPr lang="en-US" sz="800" kern="1200" dirty="0"/>
        </a:p>
      </dsp:txBody>
      <dsp:txXfrm>
        <a:off x="4221453" y="1288431"/>
        <a:ext cx="761707" cy="761707"/>
      </dsp:txXfrm>
    </dsp:sp>
    <dsp:sp modelId="{3ABE1D25-8E4F-4BBC-97CE-62CC03539820}">
      <dsp:nvSpPr>
        <dsp:cNvPr id="0" name=""/>
        <dsp:cNvSpPr/>
      </dsp:nvSpPr>
      <dsp:spPr>
        <a:xfrm>
          <a:off x="3470005" y="2957874"/>
          <a:ext cx="1077217" cy="1077217"/>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Products and Information</a:t>
          </a:r>
          <a:endParaRPr lang="en-US" sz="800" kern="1200" dirty="0"/>
        </a:p>
      </dsp:txBody>
      <dsp:txXfrm>
        <a:off x="3627760" y="3115629"/>
        <a:ext cx="761707" cy="761707"/>
      </dsp:txXfrm>
    </dsp:sp>
    <dsp:sp modelId="{0E695BF5-BCC0-4CC6-8996-171925F5D3F4}">
      <dsp:nvSpPr>
        <dsp:cNvPr id="0" name=""/>
        <dsp:cNvSpPr/>
      </dsp:nvSpPr>
      <dsp:spPr>
        <a:xfrm>
          <a:off x="1548776" y="2957874"/>
          <a:ext cx="1077217" cy="1077217"/>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Distribution, Access and Visualization</a:t>
          </a:r>
          <a:endParaRPr lang="en-US" sz="800" kern="1200" dirty="0"/>
        </a:p>
      </dsp:txBody>
      <dsp:txXfrm>
        <a:off x="1706531" y="3115629"/>
        <a:ext cx="761707" cy="761707"/>
      </dsp:txXfrm>
    </dsp:sp>
    <dsp:sp modelId="{7CC6B487-5F49-4E37-924A-5F447B7124A9}">
      <dsp:nvSpPr>
        <dsp:cNvPr id="0" name=""/>
        <dsp:cNvSpPr/>
      </dsp:nvSpPr>
      <dsp:spPr>
        <a:xfrm>
          <a:off x="955083" y="1130676"/>
          <a:ext cx="1077217" cy="1077217"/>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Education and Capacity Building</a:t>
          </a:r>
          <a:endParaRPr lang="en-US" sz="800" kern="1200" dirty="0"/>
        </a:p>
      </dsp:txBody>
      <dsp:txXfrm>
        <a:off x="1112838" y="1288431"/>
        <a:ext cx="761707" cy="7617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07D3A-C5C8-4272-813D-81BA01CEAE20}">
      <dsp:nvSpPr>
        <dsp:cNvPr id="0" name=""/>
        <dsp:cNvSpPr/>
      </dsp:nvSpPr>
      <dsp:spPr>
        <a:xfrm>
          <a:off x="0" y="16570"/>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Aquatic Analysis Ready Data</a:t>
          </a:r>
          <a:endParaRPr lang="en-US" sz="1600" kern="1200" dirty="0"/>
        </a:p>
      </dsp:txBody>
      <dsp:txXfrm>
        <a:off x="38171" y="54741"/>
        <a:ext cx="2692878" cy="705587"/>
      </dsp:txXfrm>
    </dsp:sp>
    <dsp:sp modelId="{E4E25BF6-5CF8-4D8F-82C6-E2E6B7F841F7}">
      <dsp:nvSpPr>
        <dsp:cNvPr id="0" name=""/>
        <dsp:cNvSpPr/>
      </dsp:nvSpPr>
      <dsp:spPr>
        <a:xfrm>
          <a:off x="0" y="786467"/>
          <a:ext cx="2769220" cy="6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923"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a:p>
      </dsp:txBody>
      <dsp:txXfrm>
        <a:off x="0" y="786467"/>
        <a:ext cx="2769220" cy="61877"/>
      </dsp:txXfrm>
    </dsp:sp>
    <dsp:sp modelId="{9B9EBC8B-3688-413D-A7BA-8B21006681AA}">
      <dsp:nvSpPr>
        <dsp:cNvPr id="0" name=""/>
        <dsp:cNvSpPr/>
      </dsp:nvSpPr>
      <dsp:spPr>
        <a:xfrm>
          <a:off x="0" y="848345"/>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1155700" eaLnBrk="1" fontAlgn="auto" latinLnBrk="0" hangingPunct="1">
            <a:lnSpc>
              <a:spcPct val="90000"/>
            </a:lnSpc>
            <a:spcBef>
              <a:spcPct val="0"/>
            </a:spcBef>
            <a:spcAft>
              <a:spcPct val="35000"/>
            </a:spcAft>
            <a:buClrTx/>
            <a:buSzTx/>
            <a:buFontTx/>
            <a:buNone/>
            <a:tabLst/>
            <a:defRPr/>
          </a:pPr>
          <a:r>
            <a:rPr lang="en-US" sz="1600" kern="1200" dirty="0" smtClean="0"/>
            <a:t>Compiling Existing Data Sets (</a:t>
          </a:r>
          <a:r>
            <a:rPr lang="en-US" sz="1600" kern="1200" dirty="0" err="1" smtClean="0"/>
            <a:t>RealEarth</a:t>
          </a:r>
          <a:r>
            <a:rPr lang="en-US" sz="1600" kern="1200" dirty="0" smtClean="0"/>
            <a:t> Portal)</a:t>
          </a:r>
        </a:p>
        <a:p>
          <a:pPr lvl="0" algn="l" defTabSz="1155700">
            <a:lnSpc>
              <a:spcPct val="90000"/>
            </a:lnSpc>
            <a:spcBef>
              <a:spcPct val="0"/>
            </a:spcBef>
            <a:spcAft>
              <a:spcPct val="35000"/>
            </a:spcAft>
          </a:pPr>
          <a:endParaRPr lang="en-US" sz="1100" kern="1200" dirty="0" smtClean="0"/>
        </a:p>
      </dsp:txBody>
      <dsp:txXfrm>
        <a:off x="38171" y="886516"/>
        <a:ext cx="2692878" cy="705587"/>
      </dsp:txXfrm>
    </dsp:sp>
    <dsp:sp modelId="{06AC5D68-3E61-4D62-8376-06C48195458C}">
      <dsp:nvSpPr>
        <dsp:cNvPr id="0" name=""/>
        <dsp:cNvSpPr/>
      </dsp:nvSpPr>
      <dsp:spPr>
        <a:xfrm>
          <a:off x="0" y="1630274"/>
          <a:ext cx="2769220" cy="6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923"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dirty="0"/>
        </a:p>
      </dsp:txBody>
      <dsp:txXfrm>
        <a:off x="0" y="1630274"/>
        <a:ext cx="2769220" cy="61877"/>
      </dsp:txXfrm>
    </dsp:sp>
    <dsp:sp modelId="{456A39AA-379F-41D6-85E7-274C21865BF1}">
      <dsp:nvSpPr>
        <dsp:cNvPr id="0" name=""/>
        <dsp:cNvSpPr/>
      </dsp:nvSpPr>
      <dsp:spPr>
        <a:xfrm>
          <a:off x="0" y="1639244"/>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smtClean="0"/>
            <a:t>Generating New Data Sets (Google Earth Engine)</a:t>
          </a:r>
        </a:p>
        <a:p>
          <a:pPr lvl="0" algn="l" defTabSz="800100">
            <a:lnSpc>
              <a:spcPct val="90000"/>
            </a:lnSpc>
            <a:spcBef>
              <a:spcPct val="0"/>
            </a:spcBef>
            <a:spcAft>
              <a:spcPct val="35000"/>
            </a:spcAft>
          </a:pPr>
          <a:endParaRPr lang="en-US" sz="500" kern="1200" dirty="0"/>
        </a:p>
      </dsp:txBody>
      <dsp:txXfrm>
        <a:off x="38171" y="1677415"/>
        <a:ext cx="2692878" cy="705587"/>
      </dsp:txXfrm>
    </dsp:sp>
    <dsp:sp modelId="{380CF057-4FA8-47EC-8828-95E11E80DBBD}">
      <dsp:nvSpPr>
        <dsp:cNvPr id="0" name=""/>
        <dsp:cNvSpPr/>
      </dsp:nvSpPr>
      <dsp:spPr>
        <a:xfrm>
          <a:off x="0" y="2452749"/>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smtClean="0"/>
            <a:t>Coordination of Global Validation Efforts</a:t>
          </a:r>
        </a:p>
        <a:p>
          <a:pPr lvl="0" algn="l" defTabSz="488950">
            <a:lnSpc>
              <a:spcPct val="90000"/>
            </a:lnSpc>
            <a:spcBef>
              <a:spcPct val="0"/>
            </a:spcBef>
            <a:spcAft>
              <a:spcPct val="35000"/>
            </a:spcAft>
          </a:pPr>
          <a:endParaRPr lang="en-US" sz="500" kern="1200" dirty="0"/>
        </a:p>
      </dsp:txBody>
      <dsp:txXfrm>
        <a:off x="38171" y="2490920"/>
        <a:ext cx="2692878" cy="705587"/>
      </dsp:txXfrm>
    </dsp:sp>
    <dsp:sp modelId="{4A517829-4B5B-40C7-99F7-62F003F64E26}">
      <dsp:nvSpPr>
        <dsp:cNvPr id="0" name=""/>
        <dsp:cNvSpPr/>
      </dsp:nvSpPr>
      <dsp:spPr>
        <a:xfrm>
          <a:off x="0" y="3282070"/>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smtClean="0"/>
            <a:t>Development of Knowledge Hub </a:t>
          </a:r>
        </a:p>
        <a:p>
          <a:pPr lvl="0" algn="l" defTabSz="488950">
            <a:lnSpc>
              <a:spcPct val="90000"/>
            </a:lnSpc>
            <a:spcBef>
              <a:spcPct val="0"/>
            </a:spcBef>
            <a:spcAft>
              <a:spcPct val="35000"/>
            </a:spcAft>
          </a:pPr>
          <a:endParaRPr lang="en-US" sz="500" kern="1200" dirty="0"/>
        </a:p>
      </dsp:txBody>
      <dsp:txXfrm>
        <a:off x="38171" y="3320241"/>
        <a:ext cx="2692878" cy="7055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07D3A-C5C8-4272-813D-81BA01CEAE20}">
      <dsp:nvSpPr>
        <dsp:cNvPr id="0" name=""/>
        <dsp:cNvSpPr/>
      </dsp:nvSpPr>
      <dsp:spPr>
        <a:xfrm>
          <a:off x="0" y="16570"/>
          <a:ext cx="2769220" cy="781929"/>
        </a:xfrm>
        <a:prstGeom prst="roundRect">
          <a:avLst/>
        </a:prstGeom>
        <a:solidFill>
          <a:schemeClr val="accent6">
            <a:lumMod val="75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Aquatic Analysis Ready Data</a:t>
          </a:r>
          <a:endParaRPr lang="en-US" sz="1600" kern="1200" dirty="0"/>
        </a:p>
      </dsp:txBody>
      <dsp:txXfrm>
        <a:off x="38171" y="54741"/>
        <a:ext cx="2692878" cy="705587"/>
      </dsp:txXfrm>
    </dsp:sp>
    <dsp:sp modelId="{E4E25BF6-5CF8-4D8F-82C6-E2E6B7F841F7}">
      <dsp:nvSpPr>
        <dsp:cNvPr id="0" name=""/>
        <dsp:cNvSpPr/>
      </dsp:nvSpPr>
      <dsp:spPr>
        <a:xfrm>
          <a:off x="0" y="786467"/>
          <a:ext cx="2769220" cy="6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923"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a:p>
      </dsp:txBody>
      <dsp:txXfrm>
        <a:off x="0" y="786467"/>
        <a:ext cx="2769220" cy="61877"/>
      </dsp:txXfrm>
    </dsp:sp>
    <dsp:sp modelId="{9B9EBC8B-3688-413D-A7BA-8B21006681AA}">
      <dsp:nvSpPr>
        <dsp:cNvPr id="0" name=""/>
        <dsp:cNvSpPr/>
      </dsp:nvSpPr>
      <dsp:spPr>
        <a:xfrm>
          <a:off x="0" y="848345"/>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1155700" eaLnBrk="1" fontAlgn="auto" latinLnBrk="0" hangingPunct="1">
            <a:lnSpc>
              <a:spcPct val="90000"/>
            </a:lnSpc>
            <a:spcBef>
              <a:spcPct val="0"/>
            </a:spcBef>
            <a:spcAft>
              <a:spcPct val="35000"/>
            </a:spcAft>
            <a:buClrTx/>
            <a:buSzTx/>
            <a:buFontTx/>
            <a:buNone/>
            <a:tabLst/>
            <a:defRPr/>
          </a:pPr>
          <a:r>
            <a:rPr lang="en-US" sz="1600" kern="1200" dirty="0" smtClean="0"/>
            <a:t>Compiling Existing Data Sets (</a:t>
          </a:r>
          <a:r>
            <a:rPr lang="en-US" sz="1600" kern="1200" dirty="0" err="1" smtClean="0"/>
            <a:t>RealEarth</a:t>
          </a:r>
          <a:r>
            <a:rPr lang="en-US" sz="1600" kern="1200" dirty="0" smtClean="0"/>
            <a:t> Portal)</a:t>
          </a:r>
        </a:p>
        <a:p>
          <a:pPr lvl="0" algn="l" defTabSz="1155700">
            <a:lnSpc>
              <a:spcPct val="90000"/>
            </a:lnSpc>
            <a:spcBef>
              <a:spcPct val="0"/>
            </a:spcBef>
            <a:spcAft>
              <a:spcPct val="35000"/>
            </a:spcAft>
          </a:pPr>
          <a:endParaRPr lang="en-US" sz="1100" kern="1200" dirty="0" smtClean="0"/>
        </a:p>
      </dsp:txBody>
      <dsp:txXfrm>
        <a:off x="38171" y="886516"/>
        <a:ext cx="2692878" cy="705587"/>
      </dsp:txXfrm>
    </dsp:sp>
    <dsp:sp modelId="{06AC5D68-3E61-4D62-8376-06C48195458C}">
      <dsp:nvSpPr>
        <dsp:cNvPr id="0" name=""/>
        <dsp:cNvSpPr/>
      </dsp:nvSpPr>
      <dsp:spPr>
        <a:xfrm>
          <a:off x="0" y="1630274"/>
          <a:ext cx="2769220" cy="6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923"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dirty="0"/>
        </a:p>
      </dsp:txBody>
      <dsp:txXfrm>
        <a:off x="0" y="1630274"/>
        <a:ext cx="2769220" cy="61877"/>
      </dsp:txXfrm>
    </dsp:sp>
    <dsp:sp modelId="{456A39AA-379F-41D6-85E7-274C21865BF1}">
      <dsp:nvSpPr>
        <dsp:cNvPr id="0" name=""/>
        <dsp:cNvSpPr/>
      </dsp:nvSpPr>
      <dsp:spPr>
        <a:xfrm>
          <a:off x="0" y="1639244"/>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smtClean="0"/>
            <a:t>Generating New Data Sets (Google Earth Engine)</a:t>
          </a:r>
        </a:p>
        <a:p>
          <a:pPr lvl="0" algn="l" defTabSz="800100">
            <a:lnSpc>
              <a:spcPct val="90000"/>
            </a:lnSpc>
            <a:spcBef>
              <a:spcPct val="0"/>
            </a:spcBef>
            <a:spcAft>
              <a:spcPct val="35000"/>
            </a:spcAft>
          </a:pPr>
          <a:endParaRPr lang="en-US" sz="500" kern="1200" dirty="0"/>
        </a:p>
      </dsp:txBody>
      <dsp:txXfrm>
        <a:off x="38171" y="1677415"/>
        <a:ext cx="2692878" cy="705587"/>
      </dsp:txXfrm>
    </dsp:sp>
    <dsp:sp modelId="{380CF057-4FA8-47EC-8828-95E11E80DBBD}">
      <dsp:nvSpPr>
        <dsp:cNvPr id="0" name=""/>
        <dsp:cNvSpPr/>
      </dsp:nvSpPr>
      <dsp:spPr>
        <a:xfrm>
          <a:off x="0" y="2452749"/>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smtClean="0"/>
            <a:t>Coordination of Global Validation Efforts</a:t>
          </a:r>
        </a:p>
        <a:p>
          <a:pPr lvl="0" algn="l" defTabSz="488950">
            <a:lnSpc>
              <a:spcPct val="90000"/>
            </a:lnSpc>
            <a:spcBef>
              <a:spcPct val="0"/>
            </a:spcBef>
            <a:spcAft>
              <a:spcPct val="35000"/>
            </a:spcAft>
          </a:pPr>
          <a:endParaRPr lang="en-US" sz="500" kern="1200" dirty="0"/>
        </a:p>
      </dsp:txBody>
      <dsp:txXfrm>
        <a:off x="38171" y="2490920"/>
        <a:ext cx="2692878" cy="705587"/>
      </dsp:txXfrm>
    </dsp:sp>
    <dsp:sp modelId="{4A517829-4B5B-40C7-99F7-62F003F64E26}">
      <dsp:nvSpPr>
        <dsp:cNvPr id="0" name=""/>
        <dsp:cNvSpPr/>
      </dsp:nvSpPr>
      <dsp:spPr>
        <a:xfrm>
          <a:off x="0" y="3282070"/>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smtClean="0"/>
            <a:t>Development of Knowledge Hub </a:t>
          </a:r>
        </a:p>
        <a:p>
          <a:pPr lvl="0" algn="l" defTabSz="488950">
            <a:lnSpc>
              <a:spcPct val="90000"/>
            </a:lnSpc>
            <a:spcBef>
              <a:spcPct val="0"/>
            </a:spcBef>
            <a:spcAft>
              <a:spcPct val="35000"/>
            </a:spcAft>
          </a:pPr>
          <a:endParaRPr lang="en-US" sz="500" kern="1200" dirty="0"/>
        </a:p>
      </dsp:txBody>
      <dsp:txXfrm>
        <a:off x="38171" y="3320241"/>
        <a:ext cx="2692878" cy="7055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07D3A-C5C8-4272-813D-81BA01CEAE20}">
      <dsp:nvSpPr>
        <dsp:cNvPr id="0" name=""/>
        <dsp:cNvSpPr/>
      </dsp:nvSpPr>
      <dsp:spPr>
        <a:xfrm>
          <a:off x="0" y="16570"/>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Aquatic Analysis Ready Data</a:t>
          </a:r>
          <a:endParaRPr lang="en-US" sz="1600" kern="1200" dirty="0"/>
        </a:p>
      </dsp:txBody>
      <dsp:txXfrm>
        <a:off x="38171" y="54741"/>
        <a:ext cx="2692878" cy="705587"/>
      </dsp:txXfrm>
    </dsp:sp>
    <dsp:sp modelId="{E4E25BF6-5CF8-4D8F-82C6-E2E6B7F841F7}">
      <dsp:nvSpPr>
        <dsp:cNvPr id="0" name=""/>
        <dsp:cNvSpPr/>
      </dsp:nvSpPr>
      <dsp:spPr>
        <a:xfrm>
          <a:off x="0" y="786467"/>
          <a:ext cx="2769220" cy="6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923"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a:p>
      </dsp:txBody>
      <dsp:txXfrm>
        <a:off x="0" y="786467"/>
        <a:ext cx="2769220" cy="61877"/>
      </dsp:txXfrm>
    </dsp:sp>
    <dsp:sp modelId="{9B9EBC8B-3688-413D-A7BA-8B21006681AA}">
      <dsp:nvSpPr>
        <dsp:cNvPr id="0" name=""/>
        <dsp:cNvSpPr/>
      </dsp:nvSpPr>
      <dsp:spPr>
        <a:xfrm>
          <a:off x="0" y="848345"/>
          <a:ext cx="2769220" cy="781929"/>
        </a:xfrm>
        <a:prstGeom prst="roundRect">
          <a:avLst/>
        </a:prstGeom>
        <a:solidFill>
          <a:schemeClr val="accent6">
            <a:lumMod val="75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1155700" eaLnBrk="1" fontAlgn="auto" latinLnBrk="0" hangingPunct="1">
            <a:lnSpc>
              <a:spcPct val="90000"/>
            </a:lnSpc>
            <a:spcBef>
              <a:spcPct val="0"/>
            </a:spcBef>
            <a:spcAft>
              <a:spcPct val="35000"/>
            </a:spcAft>
            <a:buClrTx/>
            <a:buSzTx/>
            <a:buFontTx/>
            <a:buNone/>
            <a:tabLst/>
            <a:defRPr/>
          </a:pPr>
          <a:r>
            <a:rPr lang="en-US" sz="1600" kern="1200" dirty="0" smtClean="0"/>
            <a:t>Compiling Existing Data Sets (</a:t>
          </a:r>
          <a:r>
            <a:rPr lang="en-US" sz="1600" kern="1200" dirty="0" err="1" smtClean="0"/>
            <a:t>RealEarth</a:t>
          </a:r>
          <a:r>
            <a:rPr lang="en-US" sz="1600" kern="1200" dirty="0" smtClean="0"/>
            <a:t> Portal)</a:t>
          </a:r>
        </a:p>
        <a:p>
          <a:pPr lvl="0" algn="l" defTabSz="1155700">
            <a:lnSpc>
              <a:spcPct val="90000"/>
            </a:lnSpc>
            <a:spcBef>
              <a:spcPct val="0"/>
            </a:spcBef>
            <a:spcAft>
              <a:spcPct val="35000"/>
            </a:spcAft>
          </a:pPr>
          <a:endParaRPr lang="en-US" sz="1100" kern="1200" dirty="0" smtClean="0"/>
        </a:p>
      </dsp:txBody>
      <dsp:txXfrm>
        <a:off x="38171" y="886516"/>
        <a:ext cx="2692878" cy="705587"/>
      </dsp:txXfrm>
    </dsp:sp>
    <dsp:sp modelId="{06AC5D68-3E61-4D62-8376-06C48195458C}">
      <dsp:nvSpPr>
        <dsp:cNvPr id="0" name=""/>
        <dsp:cNvSpPr/>
      </dsp:nvSpPr>
      <dsp:spPr>
        <a:xfrm>
          <a:off x="0" y="1630274"/>
          <a:ext cx="2769220" cy="6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923"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dirty="0"/>
        </a:p>
      </dsp:txBody>
      <dsp:txXfrm>
        <a:off x="0" y="1630274"/>
        <a:ext cx="2769220" cy="61877"/>
      </dsp:txXfrm>
    </dsp:sp>
    <dsp:sp modelId="{456A39AA-379F-41D6-85E7-274C21865BF1}">
      <dsp:nvSpPr>
        <dsp:cNvPr id="0" name=""/>
        <dsp:cNvSpPr/>
      </dsp:nvSpPr>
      <dsp:spPr>
        <a:xfrm>
          <a:off x="0" y="1639244"/>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smtClean="0"/>
            <a:t>Generating New Data Sets (Google Earth Engine)</a:t>
          </a:r>
        </a:p>
        <a:p>
          <a:pPr lvl="0" algn="l" defTabSz="800100">
            <a:lnSpc>
              <a:spcPct val="90000"/>
            </a:lnSpc>
            <a:spcBef>
              <a:spcPct val="0"/>
            </a:spcBef>
            <a:spcAft>
              <a:spcPct val="35000"/>
            </a:spcAft>
          </a:pPr>
          <a:endParaRPr lang="en-US" sz="500" kern="1200" dirty="0"/>
        </a:p>
      </dsp:txBody>
      <dsp:txXfrm>
        <a:off x="38171" y="1677415"/>
        <a:ext cx="2692878" cy="705587"/>
      </dsp:txXfrm>
    </dsp:sp>
    <dsp:sp modelId="{380CF057-4FA8-47EC-8828-95E11E80DBBD}">
      <dsp:nvSpPr>
        <dsp:cNvPr id="0" name=""/>
        <dsp:cNvSpPr/>
      </dsp:nvSpPr>
      <dsp:spPr>
        <a:xfrm>
          <a:off x="0" y="2452749"/>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smtClean="0"/>
            <a:t>Coordination of Global Validation Efforts</a:t>
          </a:r>
        </a:p>
        <a:p>
          <a:pPr lvl="0" algn="l" defTabSz="488950">
            <a:lnSpc>
              <a:spcPct val="90000"/>
            </a:lnSpc>
            <a:spcBef>
              <a:spcPct val="0"/>
            </a:spcBef>
            <a:spcAft>
              <a:spcPct val="35000"/>
            </a:spcAft>
          </a:pPr>
          <a:endParaRPr lang="en-US" sz="500" kern="1200" dirty="0"/>
        </a:p>
      </dsp:txBody>
      <dsp:txXfrm>
        <a:off x="38171" y="2490920"/>
        <a:ext cx="2692878" cy="705587"/>
      </dsp:txXfrm>
    </dsp:sp>
    <dsp:sp modelId="{4A517829-4B5B-40C7-99F7-62F003F64E26}">
      <dsp:nvSpPr>
        <dsp:cNvPr id="0" name=""/>
        <dsp:cNvSpPr/>
      </dsp:nvSpPr>
      <dsp:spPr>
        <a:xfrm>
          <a:off x="0" y="3282070"/>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smtClean="0"/>
            <a:t>Development of Knowledge Hub </a:t>
          </a:r>
        </a:p>
        <a:p>
          <a:pPr lvl="0" algn="l" defTabSz="488950">
            <a:lnSpc>
              <a:spcPct val="90000"/>
            </a:lnSpc>
            <a:spcBef>
              <a:spcPct val="0"/>
            </a:spcBef>
            <a:spcAft>
              <a:spcPct val="35000"/>
            </a:spcAft>
          </a:pPr>
          <a:endParaRPr lang="en-US" sz="500" kern="1200" dirty="0"/>
        </a:p>
      </dsp:txBody>
      <dsp:txXfrm>
        <a:off x="38171" y="3320241"/>
        <a:ext cx="2692878" cy="7055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07D3A-C5C8-4272-813D-81BA01CEAE20}">
      <dsp:nvSpPr>
        <dsp:cNvPr id="0" name=""/>
        <dsp:cNvSpPr/>
      </dsp:nvSpPr>
      <dsp:spPr>
        <a:xfrm>
          <a:off x="0" y="16570"/>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Aquatic Analysis Ready Data</a:t>
          </a:r>
          <a:endParaRPr lang="en-US" sz="1600" kern="1200" dirty="0"/>
        </a:p>
      </dsp:txBody>
      <dsp:txXfrm>
        <a:off x="38171" y="54741"/>
        <a:ext cx="2692878" cy="705587"/>
      </dsp:txXfrm>
    </dsp:sp>
    <dsp:sp modelId="{E4E25BF6-5CF8-4D8F-82C6-E2E6B7F841F7}">
      <dsp:nvSpPr>
        <dsp:cNvPr id="0" name=""/>
        <dsp:cNvSpPr/>
      </dsp:nvSpPr>
      <dsp:spPr>
        <a:xfrm>
          <a:off x="0" y="786467"/>
          <a:ext cx="2769220" cy="6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923"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a:p>
      </dsp:txBody>
      <dsp:txXfrm>
        <a:off x="0" y="786467"/>
        <a:ext cx="2769220" cy="61877"/>
      </dsp:txXfrm>
    </dsp:sp>
    <dsp:sp modelId="{9B9EBC8B-3688-413D-A7BA-8B21006681AA}">
      <dsp:nvSpPr>
        <dsp:cNvPr id="0" name=""/>
        <dsp:cNvSpPr/>
      </dsp:nvSpPr>
      <dsp:spPr>
        <a:xfrm>
          <a:off x="0" y="848345"/>
          <a:ext cx="2769220" cy="781929"/>
        </a:xfrm>
        <a:prstGeom prst="roundRect">
          <a:avLst/>
        </a:prstGeom>
        <a:solidFill>
          <a:schemeClr val="accent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1155700" eaLnBrk="1" fontAlgn="auto" latinLnBrk="0" hangingPunct="1">
            <a:lnSpc>
              <a:spcPct val="90000"/>
            </a:lnSpc>
            <a:spcBef>
              <a:spcPct val="0"/>
            </a:spcBef>
            <a:spcAft>
              <a:spcPct val="35000"/>
            </a:spcAft>
            <a:buClrTx/>
            <a:buSzTx/>
            <a:buFontTx/>
            <a:buNone/>
            <a:tabLst/>
            <a:defRPr/>
          </a:pPr>
          <a:r>
            <a:rPr lang="en-US" sz="1600" kern="1200" dirty="0" smtClean="0"/>
            <a:t>Compiling Existing Data Sets (</a:t>
          </a:r>
          <a:r>
            <a:rPr lang="en-US" sz="1600" kern="1200" dirty="0" err="1" smtClean="0"/>
            <a:t>RealEarth</a:t>
          </a:r>
          <a:r>
            <a:rPr lang="en-US" sz="1600" kern="1200" dirty="0" smtClean="0"/>
            <a:t> Portal)</a:t>
          </a:r>
        </a:p>
        <a:p>
          <a:pPr lvl="0" algn="l" defTabSz="1155700">
            <a:lnSpc>
              <a:spcPct val="90000"/>
            </a:lnSpc>
            <a:spcBef>
              <a:spcPct val="0"/>
            </a:spcBef>
            <a:spcAft>
              <a:spcPct val="35000"/>
            </a:spcAft>
          </a:pPr>
          <a:endParaRPr lang="en-US" sz="1100" kern="1200" dirty="0" smtClean="0"/>
        </a:p>
      </dsp:txBody>
      <dsp:txXfrm>
        <a:off x="38171" y="886516"/>
        <a:ext cx="2692878" cy="705587"/>
      </dsp:txXfrm>
    </dsp:sp>
    <dsp:sp modelId="{06AC5D68-3E61-4D62-8376-06C48195458C}">
      <dsp:nvSpPr>
        <dsp:cNvPr id="0" name=""/>
        <dsp:cNvSpPr/>
      </dsp:nvSpPr>
      <dsp:spPr>
        <a:xfrm>
          <a:off x="0" y="1630274"/>
          <a:ext cx="2769220" cy="6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923"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dirty="0"/>
        </a:p>
      </dsp:txBody>
      <dsp:txXfrm>
        <a:off x="0" y="1630274"/>
        <a:ext cx="2769220" cy="61877"/>
      </dsp:txXfrm>
    </dsp:sp>
    <dsp:sp modelId="{456A39AA-379F-41D6-85E7-274C21865BF1}">
      <dsp:nvSpPr>
        <dsp:cNvPr id="0" name=""/>
        <dsp:cNvSpPr/>
      </dsp:nvSpPr>
      <dsp:spPr>
        <a:xfrm>
          <a:off x="0" y="1639244"/>
          <a:ext cx="2769220" cy="781929"/>
        </a:xfrm>
        <a:prstGeom prst="roundRect">
          <a:avLst/>
        </a:prstGeom>
        <a:solidFill>
          <a:schemeClr val="accent6">
            <a:lumMod val="75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smtClean="0"/>
            <a:t>Generating New Data Sets (Google Earth Engine)</a:t>
          </a:r>
        </a:p>
        <a:p>
          <a:pPr lvl="0" algn="l" defTabSz="800100">
            <a:lnSpc>
              <a:spcPct val="90000"/>
            </a:lnSpc>
            <a:spcBef>
              <a:spcPct val="0"/>
            </a:spcBef>
            <a:spcAft>
              <a:spcPct val="35000"/>
            </a:spcAft>
          </a:pPr>
          <a:endParaRPr lang="en-US" sz="500" kern="1200" dirty="0"/>
        </a:p>
      </dsp:txBody>
      <dsp:txXfrm>
        <a:off x="38171" y="1677415"/>
        <a:ext cx="2692878" cy="705587"/>
      </dsp:txXfrm>
    </dsp:sp>
    <dsp:sp modelId="{380CF057-4FA8-47EC-8828-95E11E80DBBD}">
      <dsp:nvSpPr>
        <dsp:cNvPr id="0" name=""/>
        <dsp:cNvSpPr/>
      </dsp:nvSpPr>
      <dsp:spPr>
        <a:xfrm>
          <a:off x="0" y="2452749"/>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smtClean="0"/>
            <a:t>Coordination of Global Validation Efforts</a:t>
          </a:r>
        </a:p>
        <a:p>
          <a:pPr lvl="0" algn="l" defTabSz="488950">
            <a:lnSpc>
              <a:spcPct val="90000"/>
            </a:lnSpc>
            <a:spcBef>
              <a:spcPct val="0"/>
            </a:spcBef>
            <a:spcAft>
              <a:spcPct val="35000"/>
            </a:spcAft>
          </a:pPr>
          <a:endParaRPr lang="en-US" sz="500" kern="1200" dirty="0"/>
        </a:p>
      </dsp:txBody>
      <dsp:txXfrm>
        <a:off x="38171" y="2490920"/>
        <a:ext cx="2692878" cy="705587"/>
      </dsp:txXfrm>
    </dsp:sp>
    <dsp:sp modelId="{4A517829-4B5B-40C7-99F7-62F003F64E26}">
      <dsp:nvSpPr>
        <dsp:cNvPr id="0" name=""/>
        <dsp:cNvSpPr/>
      </dsp:nvSpPr>
      <dsp:spPr>
        <a:xfrm>
          <a:off x="0" y="3282070"/>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smtClean="0"/>
            <a:t>Development of Knowledge Hub </a:t>
          </a:r>
        </a:p>
        <a:p>
          <a:pPr lvl="0" algn="l" defTabSz="488950">
            <a:lnSpc>
              <a:spcPct val="90000"/>
            </a:lnSpc>
            <a:spcBef>
              <a:spcPct val="0"/>
            </a:spcBef>
            <a:spcAft>
              <a:spcPct val="35000"/>
            </a:spcAft>
          </a:pPr>
          <a:endParaRPr lang="en-US" sz="500" kern="1200" dirty="0"/>
        </a:p>
      </dsp:txBody>
      <dsp:txXfrm>
        <a:off x="38171" y="3320241"/>
        <a:ext cx="2692878" cy="7055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07D3A-C5C8-4272-813D-81BA01CEAE20}">
      <dsp:nvSpPr>
        <dsp:cNvPr id="0" name=""/>
        <dsp:cNvSpPr/>
      </dsp:nvSpPr>
      <dsp:spPr>
        <a:xfrm>
          <a:off x="0" y="16570"/>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Aquatic Analysis Ready Data</a:t>
          </a:r>
          <a:endParaRPr lang="en-US" sz="1600" kern="1200" dirty="0"/>
        </a:p>
      </dsp:txBody>
      <dsp:txXfrm>
        <a:off x="38171" y="54741"/>
        <a:ext cx="2692878" cy="705587"/>
      </dsp:txXfrm>
    </dsp:sp>
    <dsp:sp modelId="{E4E25BF6-5CF8-4D8F-82C6-E2E6B7F841F7}">
      <dsp:nvSpPr>
        <dsp:cNvPr id="0" name=""/>
        <dsp:cNvSpPr/>
      </dsp:nvSpPr>
      <dsp:spPr>
        <a:xfrm>
          <a:off x="0" y="786467"/>
          <a:ext cx="2769220" cy="6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923"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a:p>
      </dsp:txBody>
      <dsp:txXfrm>
        <a:off x="0" y="786467"/>
        <a:ext cx="2769220" cy="61877"/>
      </dsp:txXfrm>
    </dsp:sp>
    <dsp:sp modelId="{9B9EBC8B-3688-413D-A7BA-8B21006681AA}">
      <dsp:nvSpPr>
        <dsp:cNvPr id="0" name=""/>
        <dsp:cNvSpPr/>
      </dsp:nvSpPr>
      <dsp:spPr>
        <a:xfrm>
          <a:off x="0" y="848345"/>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1155700" eaLnBrk="1" fontAlgn="auto" latinLnBrk="0" hangingPunct="1">
            <a:lnSpc>
              <a:spcPct val="90000"/>
            </a:lnSpc>
            <a:spcBef>
              <a:spcPct val="0"/>
            </a:spcBef>
            <a:spcAft>
              <a:spcPct val="35000"/>
            </a:spcAft>
            <a:buClrTx/>
            <a:buSzTx/>
            <a:buFontTx/>
            <a:buNone/>
            <a:tabLst/>
            <a:defRPr/>
          </a:pPr>
          <a:r>
            <a:rPr lang="en-US" sz="1600" kern="1200" dirty="0" smtClean="0"/>
            <a:t>Compiling Existing Data Sets (</a:t>
          </a:r>
          <a:r>
            <a:rPr lang="en-US" sz="1600" kern="1200" dirty="0" err="1" smtClean="0"/>
            <a:t>RealEarth</a:t>
          </a:r>
          <a:r>
            <a:rPr lang="en-US" sz="1600" kern="1200" dirty="0" smtClean="0"/>
            <a:t> Portal)</a:t>
          </a:r>
        </a:p>
        <a:p>
          <a:pPr lvl="0" algn="l" defTabSz="1155700">
            <a:lnSpc>
              <a:spcPct val="90000"/>
            </a:lnSpc>
            <a:spcBef>
              <a:spcPct val="0"/>
            </a:spcBef>
            <a:spcAft>
              <a:spcPct val="35000"/>
            </a:spcAft>
          </a:pPr>
          <a:endParaRPr lang="en-US" sz="1100" kern="1200" dirty="0" smtClean="0"/>
        </a:p>
      </dsp:txBody>
      <dsp:txXfrm>
        <a:off x="38171" y="886516"/>
        <a:ext cx="2692878" cy="705587"/>
      </dsp:txXfrm>
    </dsp:sp>
    <dsp:sp modelId="{06AC5D68-3E61-4D62-8376-06C48195458C}">
      <dsp:nvSpPr>
        <dsp:cNvPr id="0" name=""/>
        <dsp:cNvSpPr/>
      </dsp:nvSpPr>
      <dsp:spPr>
        <a:xfrm>
          <a:off x="0" y="1630274"/>
          <a:ext cx="2769220" cy="6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923"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dirty="0"/>
        </a:p>
      </dsp:txBody>
      <dsp:txXfrm>
        <a:off x="0" y="1630274"/>
        <a:ext cx="2769220" cy="61877"/>
      </dsp:txXfrm>
    </dsp:sp>
    <dsp:sp modelId="{456A39AA-379F-41D6-85E7-274C21865BF1}">
      <dsp:nvSpPr>
        <dsp:cNvPr id="0" name=""/>
        <dsp:cNvSpPr/>
      </dsp:nvSpPr>
      <dsp:spPr>
        <a:xfrm>
          <a:off x="0" y="1639244"/>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smtClean="0"/>
            <a:t>Generating New Data Sets (Google Earth Engine)</a:t>
          </a:r>
        </a:p>
        <a:p>
          <a:pPr lvl="0" algn="l" defTabSz="800100">
            <a:lnSpc>
              <a:spcPct val="90000"/>
            </a:lnSpc>
            <a:spcBef>
              <a:spcPct val="0"/>
            </a:spcBef>
            <a:spcAft>
              <a:spcPct val="35000"/>
            </a:spcAft>
          </a:pPr>
          <a:endParaRPr lang="en-US" sz="500" kern="1200" dirty="0"/>
        </a:p>
      </dsp:txBody>
      <dsp:txXfrm>
        <a:off x="38171" y="1677415"/>
        <a:ext cx="2692878" cy="705587"/>
      </dsp:txXfrm>
    </dsp:sp>
    <dsp:sp modelId="{380CF057-4FA8-47EC-8828-95E11E80DBBD}">
      <dsp:nvSpPr>
        <dsp:cNvPr id="0" name=""/>
        <dsp:cNvSpPr/>
      </dsp:nvSpPr>
      <dsp:spPr>
        <a:xfrm>
          <a:off x="0" y="2452749"/>
          <a:ext cx="2769220" cy="781929"/>
        </a:xfrm>
        <a:prstGeom prst="roundRect">
          <a:avLst/>
        </a:prstGeom>
        <a:solidFill>
          <a:schemeClr val="accent6">
            <a:lumMod val="75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smtClean="0"/>
            <a:t>Coordination of Global Validation Efforts</a:t>
          </a:r>
        </a:p>
        <a:p>
          <a:pPr lvl="0" algn="l" defTabSz="488950">
            <a:lnSpc>
              <a:spcPct val="90000"/>
            </a:lnSpc>
            <a:spcBef>
              <a:spcPct val="0"/>
            </a:spcBef>
            <a:spcAft>
              <a:spcPct val="35000"/>
            </a:spcAft>
          </a:pPr>
          <a:endParaRPr lang="en-US" sz="500" kern="1200" dirty="0"/>
        </a:p>
      </dsp:txBody>
      <dsp:txXfrm>
        <a:off x="38171" y="2490920"/>
        <a:ext cx="2692878" cy="705587"/>
      </dsp:txXfrm>
    </dsp:sp>
    <dsp:sp modelId="{4A517829-4B5B-40C7-99F7-62F003F64E26}">
      <dsp:nvSpPr>
        <dsp:cNvPr id="0" name=""/>
        <dsp:cNvSpPr/>
      </dsp:nvSpPr>
      <dsp:spPr>
        <a:xfrm>
          <a:off x="0" y="3282070"/>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smtClean="0"/>
            <a:t>Development of Knowledge Hub </a:t>
          </a:r>
        </a:p>
        <a:p>
          <a:pPr lvl="0" algn="l" defTabSz="488950">
            <a:lnSpc>
              <a:spcPct val="90000"/>
            </a:lnSpc>
            <a:spcBef>
              <a:spcPct val="0"/>
            </a:spcBef>
            <a:spcAft>
              <a:spcPct val="35000"/>
            </a:spcAft>
          </a:pPr>
          <a:endParaRPr lang="en-US" sz="500" kern="1200" dirty="0"/>
        </a:p>
      </dsp:txBody>
      <dsp:txXfrm>
        <a:off x="38171" y="3320241"/>
        <a:ext cx="2692878" cy="7055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07D3A-C5C8-4272-813D-81BA01CEAE20}">
      <dsp:nvSpPr>
        <dsp:cNvPr id="0" name=""/>
        <dsp:cNvSpPr/>
      </dsp:nvSpPr>
      <dsp:spPr>
        <a:xfrm>
          <a:off x="0" y="16570"/>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Aquatic Analysis Ready Data</a:t>
          </a:r>
          <a:endParaRPr lang="en-US" sz="1600" kern="1200" dirty="0"/>
        </a:p>
      </dsp:txBody>
      <dsp:txXfrm>
        <a:off x="38171" y="54741"/>
        <a:ext cx="2692878" cy="705587"/>
      </dsp:txXfrm>
    </dsp:sp>
    <dsp:sp modelId="{E4E25BF6-5CF8-4D8F-82C6-E2E6B7F841F7}">
      <dsp:nvSpPr>
        <dsp:cNvPr id="0" name=""/>
        <dsp:cNvSpPr/>
      </dsp:nvSpPr>
      <dsp:spPr>
        <a:xfrm>
          <a:off x="0" y="786467"/>
          <a:ext cx="2769220" cy="6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923"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a:p>
      </dsp:txBody>
      <dsp:txXfrm>
        <a:off x="0" y="786467"/>
        <a:ext cx="2769220" cy="61877"/>
      </dsp:txXfrm>
    </dsp:sp>
    <dsp:sp modelId="{9B9EBC8B-3688-413D-A7BA-8B21006681AA}">
      <dsp:nvSpPr>
        <dsp:cNvPr id="0" name=""/>
        <dsp:cNvSpPr/>
      </dsp:nvSpPr>
      <dsp:spPr>
        <a:xfrm>
          <a:off x="0" y="848345"/>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1155700" eaLnBrk="1" fontAlgn="auto" latinLnBrk="0" hangingPunct="1">
            <a:lnSpc>
              <a:spcPct val="90000"/>
            </a:lnSpc>
            <a:spcBef>
              <a:spcPct val="0"/>
            </a:spcBef>
            <a:spcAft>
              <a:spcPct val="35000"/>
            </a:spcAft>
            <a:buClrTx/>
            <a:buSzTx/>
            <a:buFontTx/>
            <a:buNone/>
            <a:tabLst/>
            <a:defRPr/>
          </a:pPr>
          <a:r>
            <a:rPr lang="en-US" sz="1600" kern="1200" dirty="0" smtClean="0"/>
            <a:t>Compiling Existing Data Sets (</a:t>
          </a:r>
          <a:r>
            <a:rPr lang="en-US" sz="1600" kern="1200" dirty="0" err="1" smtClean="0"/>
            <a:t>RealEarth</a:t>
          </a:r>
          <a:r>
            <a:rPr lang="en-US" sz="1600" kern="1200" dirty="0" smtClean="0"/>
            <a:t> Portal)</a:t>
          </a:r>
        </a:p>
        <a:p>
          <a:pPr lvl="0" algn="l" defTabSz="1155700">
            <a:lnSpc>
              <a:spcPct val="90000"/>
            </a:lnSpc>
            <a:spcBef>
              <a:spcPct val="0"/>
            </a:spcBef>
            <a:spcAft>
              <a:spcPct val="35000"/>
            </a:spcAft>
          </a:pPr>
          <a:endParaRPr lang="en-US" sz="1100" kern="1200" dirty="0" smtClean="0"/>
        </a:p>
      </dsp:txBody>
      <dsp:txXfrm>
        <a:off x="38171" y="886516"/>
        <a:ext cx="2692878" cy="705587"/>
      </dsp:txXfrm>
    </dsp:sp>
    <dsp:sp modelId="{06AC5D68-3E61-4D62-8376-06C48195458C}">
      <dsp:nvSpPr>
        <dsp:cNvPr id="0" name=""/>
        <dsp:cNvSpPr/>
      </dsp:nvSpPr>
      <dsp:spPr>
        <a:xfrm>
          <a:off x="0" y="1630274"/>
          <a:ext cx="2769220" cy="6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923"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dirty="0"/>
        </a:p>
      </dsp:txBody>
      <dsp:txXfrm>
        <a:off x="0" y="1630274"/>
        <a:ext cx="2769220" cy="61877"/>
      </dsp:txXfrm>
    </dsp:sp>
    <dsp:sp modelId="{456A39AA-379F-41D6-85E7-274C21865BF1}">
      <dsp:nvSpPr>
        <dsp:cNvPr id="0" name=""/>
        <dsp:cNvSpPr/>
      </dsp:nvSpPr>
      <dsp:spPr>
        <a:xfrm>
          <a:off x="0" y="1639244"/>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smtClean="0"/>
            <a:t>Generating New Data Sets (Google Earth Engine)</a:t>
          </a:r>
        </a:p>
        <a:p>
          <a:pPr lvl="0" algn="l" defTabSz="800100">
            <a:lnSpc>
              <a:spcPct val="90000"/>
            </a:lnSpc>
            <a:spcBef>
              <a:spcPct val="0"/>
            </a:spcBef>
            <a:spcAft>
              <a:spcPct val="35000"/>
            </a:spcAft>
          </a:pPr>
          <a:endParaRPr lang="en-US" sz="500" kern="1200" dirty="0"/>
        </a:p>
      </dsp:txBody>
      <dsp:txXfrm>
        <a:off x="38171" y="1677415"/>
        <a:ext cx="2692878" cy="705587"/>
      </dsp:txXfrm>
    </dsp:sp>
    <dsp:sp modelId="{380CF057-4FA8-47EC-8828-95E11E80DBBD}">
      <dsp:nvSpPr>
        <dsp:cNvPr id="0" name=""/>
        <dsp:cNvSpPr/>
      </dsp:nvSpPr>
      <dsp:spPr>
        <a:xfrm>
          <a:off x="0" y="2452749"/>
          <a:ext cx="2769220" cy="78192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smtClean="0"/>
            <a:t>Coordination of Global Validation Efforts</a:t>
          </a:r>
        </a:p>
        <a:p>
          <a:pPr lvl="0" algn="l" defTabSz="488950">
            <a:lnSpc>
              <a:spcPct val="90000"/>
            </a:lnSpc>
            <a:spcBef>
              <a:spcPct val="0"/>
            </a:spcBef>
            <a:spcAft>
              <a:spcPct val="35000"/>
            </a:spcAft>
          </a:pPr>
          <a:endParaRPr lang="en-US" sz="500" kern="1200" dirty="0"/>
        </a:p>
      </dsp:txBody>
      <dsp:txXfrm>
        <a:off x="38171" y="2490920"/>
        <a:ext cx="2692878" cy="705587"/>
      </dsp:txXfrm>
    </dsp:sp>
    <dsp:sp modelId="{4A517829-4B5B-40C7-99F7-62F003F64E26}">
      <dsp:nvSpPr>
        <dsp:cNvPr id="0" name=""/>
        <dsp:cNvSpPr/>
      </dsp:nvSpPr>
      <dsp:spPr>
        <a:xfrm>
          <a:off x="0" y="3282070"/>
          <a:ext cx="2769220" cy="781929"/>
        </a:xfrm>
        <a:prstGeom prst="roundRect">
          <a:avLst/>
        </a:prstGeom>
        <a:solidFill>
          <a:schemeClr val="accent6">
            <a:lumMod val="75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smtClean="0"/>
            <a:t>Development of Knowledge Hub </a:t>
          </a:r>
        </a:p>
        <a:p>
          <a:pPr lvl="0" algn="l" defTabSz="488950">
            <a:lnSpc>
              <a:spcPct val="90000"/>
            </a:lnSpc>
            <a:spcBef>
              <a:spcPct val="0"/>
            </a:spcBef>
            <a:spcAft>
              <a:spcPct val="35000"/>
            </a:spcAft>
          </a:pPr>
          <a:endParaRPr lang="en-US" sz="500" kern="1200" dirty="0"/>
        </a:p>
      </dsp:txBody>
      <dsp:txXfrm>
        <a:off x="38171" y="3320241"/>
        <a:ext cx="2692878" cy="70558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1117600" y="696913"/>
            <a:ext cx="4648200" cy="3486150"/>
          </a:xfrm>
          <a:prstGeom prst="rect">
            <a:avLst/>
          </a:prstGeom>
        </p:spPr>
        <p:txBody>
          <a:bodyPr lIns="92446" tIns="46223" rIns="92446" bIns="46223"/>
          <a:lstStyle/>
          <a:p>
            <a:endParaRPr/>
          </a:p>
        </p:txBody>
      </p:sp>
      <p:sp>
        <p:nvSpPr>
          <p:cNvPr id="127" name="Shape 127"/>
          <p:cNvSpPr>
            <a:spLocks noGrp="1"/>
          </p:cNvSpPr>
          <p:nvPr>
            <p:ph type="body" sz="quarter" idx="1"/>
          </p:nvPr>
        </p:nvSpPr>
        <p:spPr>
          <a:xfrm>
            <a:off x="917575" y="4415790"/>
            <a:ext cx="5046663" cy="4183380"/>
          </a:xfrm>
          <a:prstGeom prst="rect">
            <a:avLst/>
          </a:prstGeom>
        </p:spPr>
        <p:txBody>
          <a:bodyPr lIns="92446" tIns="46223" rIns="92446" bIns="46223"/>
          <a:lstStyle/>
          <a:p>
            <a:endParaRPr/>
          </a:p>
        </p:txBody>
      </p:sp>
    </p:spTree>
    <p:extLst>
      <p:ext uri="{BB962C8B-B14F-4D97-AF65-F5344CB8AC3E}">
        <p14:creationId xmlns:p14="http://schemas.microsoft.com/office/powerpoint/2010/main" val="425453591"/>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2446" tIns="46223" rIns="92446" bIns="46223"/>
          <a:lstStyle/>
          <a:p>
            <a:pPr algn="r" defTabSz="924458" hangingPunct="1">
              <a:defRPr/>
            </a:pPr>
            <a:fld id="{7B1C5737-D79C-2646-BBAE-689091A3AAA8}" type="slidenum">
              <a:rPr lang="en-US" sz="1200" kern="1200">
                <a:solidFill>
                  <a:prstClr val="black"/>
                </a:solidFill>
                <a:latin typeface="Calibri"/>
                <a:ea typeface="+mn-ea"/>
                <a:cs typeface="+mn-cs"/>
              </a:rPr>
              <a:pPr algn="r" defTabSz="924458" hangingPunct="1">
                <a:defRPr/>
              </a:pPr>
              <a:t>1</a:t>
            </a:fld>
            <a:endParaRPr lang="en-US" sz="1200" kern="1200">
              <a:solidFill>
                <a:prstClr val="black"/>
              </a:solidFill>
              <a:latin typeface="Calibri"/>
              <a:ea typeface="+mn-ea"/>
              <a:cs typeface="+mn-cs"/>
            </a:endParaRPr>
          </a:p>
        </p:txBody>
      </p:sp>
    </p:spTree>
    <p:extLst>
      <p:ext uri="{BB962C8B-B14F-4D97-AF65-F5344CB8AC3E}">
        <p14:creationId xmlns:p14="http://schemas.microsoft.com/office/powerpoint/2010/main" val="572084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all know about the plethora of data being generated daily now. We also know as this relatively new data source evolves , it s going to be used to frame issues and guide policy and management. </a:t>
            </a:r>
            <a:endParaRPr lang="en-US" dirty="0"/>
          </a:p>
        </p:txBody>
      </p:sp>
    </p:spTree>
    <p:extLst>
      <p:ext uri="{BB962C8B-B14F-4D97-AF65-F5344CB8AC3E}">
        <p14:creationId xmlns:p14="http://schemas.microsoft.com/office/powerpoint/2010/main" val="327072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 is a large intergovernmental org</a:t>
            </a:r>
            <a:r>
              <a:rPr lang="en-US" baseline="0" dirty="0" smtClean="0"/>
              <a:t> with over 100 member countries, NGOs, companies, and intergovernmental orgs. </a:t>
            </a:r>
            <a:endParaRPr lang="en-US" dirty="0"/>
          </a:p>
        </p:txBody>
      </p:sp>
    </p:spTree>
    <p:extLst>
      <p:ext uri="{BB962C8B-B14F-4D97-AF65-F5344CB8AC3E}">
        <p14:creationId xmlns:p14="http://schemas.microsoft.com/office/powerpoint/2010/main" val="536017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lIns="92446" tIns="46223" rIns="92446" bIns="46223"/>
          <a:lstStyle/>
          <a:p>
            <a:pPr algn="r" defTabSz="924458" hangingPunct="1">
              <a:defRPr/>
            </a:pPr>
            <a:fld id="{7B1C5737-D79C-2646-BBAE-689091A3AAA8}" type="slidenum">
              <a:rPr lang="en-US" sz="1200" kern="1200">
                <a:solidFill>
                  <a:prstClr val="black"/>
                </a:solidFill>
                <a:latin typeface="Calibri"/>
                <a:ea typeface="+mn-ea"/>
                <a:cs typeface="+mn-cs"/>
              </a:rPr>
              <a:pPr algn="r" defTabSz="924458" hangingPunct="1">
                <a:defRPr/>
              </a:pPr>
              <a:t>4</a:t>
            </a:fld>
            <a:endParaRPr lang="en-US" sz="1200" kern="1200">
              <a:solidFill>
                <a:prstClr val="black"/>
              </a:solidFill>
              <a:latin typeface="Calibri"/>
              <a:ea typeface="+mn-ea"/>
              <a:cs typeface="+mn-cs"/>
            </a:endParaRPr>
          </a:p>
        </p:txBody>
      </p:sp>
    </p:spTree>
    <p:extLst>
      <p:ext uri="{BB962C8B-B14F-4D97-AF65-F5344CB8AC3E}">
        <p14:creationId xmlns:p14="http://schemas.microsoft.com/office/powerpoint/2010/main" val="2320417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t>
            </a:r>
            <a:r>
              <a:rPr lang="en-US" dirty="0" smtClean="0"/>
              <a:t>have five working</a:t>
            </a:r>
            <a:r>
              <a:rPr lang="en-US" baseline="0" dirty="0" smtClean="0"/>
              <a:t> groups </a:t>
            </a:r>
            <a:r>
              <a:rPr lang="en-US" baseline="0" dirty="0" smtClean="0"/>
              <a:t> (dark red) addressing </a:t>
            </a:r>
            <a:r>
              <a:rPr lang="en-US" baseline="0" dirty="0" smtClean="0"/>
              <a:t>5 components in the data stream </a:t>
            </a:r>
            <a:r>
              <a:rPr lang="en-US" baseline="0" dirty="0" smtClean="0"/>
              <a:t>we have around </a:t>
            </a:r>
            <a:r>
              <a:rPr lang="en-US" baseline="0" smtClean="0"/>
              <a:t>300 members</a:t>
            </a:r>
            <a:endParaRPr lang="en-US" dirty="0"/>
          </a:p>
        </p:txBody>
      </p:sp>
      <p:sp>
        <p:nvSpPr>
          <p:cNvPr id="4" name="Slide Number Placeholder 3"/>
          <p:cNvSpPr>
            <a:spLocks noGrp="1"/>
          </p:cNvSpPr>
          <p:nvPr>
            <p:ph type="sldNum" sz="quarter" idx="10"/>
          </p:nvPr>
        </p:nvSpPr>
        <p:spPr/>
        <p:txBody>
          <a:bodyPr lIns="92446" tIns="46223" rIns="92446" bIns="46223"/>
          <a:lstStyle/>
          <a:p>
            <a:pPr algn="r" defTabSz="924458" hangingPunct="1">
              <a:defRPr/>
            </a:pPr>
            <a:fld id="{E1910A29-419F-49A4-9DBC-796FBBD8120A}" type="slidenum">
              <a:rPr lang="fr-FR" sz="1200" kern="1200">
                <a:solidFill>
                  <a:prstClr val="black"/>
                </a:solidFill>
                <a:latin typeface="Calibri"/>
                <a:ea typeface="+mn-ea"/>
                <a:cs typeface="Calibri"/>
              </a:rPr>
              <a:pPr algn="r" defTabSz="924458" hangingPunct="1">
                <a:defRPr/>
              </a:pPr>
              <a:t>5</a:t>
            </a:fld>
            <a:endParaRPr lang="fr-FR" sz="1200" kern="1200">
              <a:solidFill>
                <a:prstClr val="black"/>
              </a:solidFill>
              <a:latin typeface="Calibri"/>
              <a:ea typeface="+mn-ea"/>
              <a:cs typeface="Calibri"/>
            </a:endParaRPr>
          </a:p>
        </p:txBody>
      </p:sp>
    </p:spTree>
    <p:extLst>
      <p:ext uri="{BB962C8B-B14F-4D97-AF65-F5344CB8AC3E}">
        <p14:creationId xmlns:p14="http://schemas.microsoft.com/office/powerpoint/2010/main" val="4291154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 5 current AquaWatch activities.</a:t>
            </a:r>
            <a:endParaRPr lang="en-US" dirty="0"/>
          </a:p>
        </p:txBody>
      </p:sp>
    </p:spTree>
    <p:extLst>
      <p:ext uri="{BB962C8B-B14F-4D97-AF65-F5344CB8AC3E}">
        <p14:creationId xmlns:p14="http://schemas.microsoft.com/office/powerpoint/2010/main" val="1284331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2076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lIns="92446" tIns="46223" rIns="92446" bIns="46223"/>
          <a:lstStyle/>
          <a:p>
            <a:pPr algn="r" defTabSz="924458">
              <a:defRPr/>
            </a:pPr>
            <a:fld id="{E1910A29-419F-49A4-9DBC-796FBBD8120A}" type="slidenum">
              <a:rPr lang="fr-FR" sz="1200">
                <a:solidFill>
                  <a:prstClr val="black"/>
                </a:solidFill>
                <a:cs typeface="Calibri"/>
                <a:sym typeface="Helvetica"/>
              </a:rPr>
              <a:pPr algn="r" defTabSz="924458">
                <a:defRPr/>
              </a:pPr>
              <a:t>13</a:t>
            </a:fld>
            <a:endParaRPr lang="fr-FR" sz="1200">
              <a:solidFill>
                <a:prstClr val="black"/>
              </a:solidFill>
              <a:cs typeface="Calibri"/>
              <a:sym typeface="Helvetica"/>
            </a:endParaRPr>
          </a:p>
        </p:txBody>
      </p:sp>
    </p:spTree>
    <p:extLst>
      <p:ext uri="{BB962C8B-B14F-4D97-AF65-F5344CB8AC3E}">
        <p14:creationId xmlns:p14="http://schemas.microsoft.com/office/powerpoint/2010/main" val="578254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3858849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1957160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1047953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rst Slide">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8D342025-0437-3F47-A63F-25090271EA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80512" cy="6885384"/>
          </a:xfrm>
          <a:prstGeom prst="rect">
            <a:avLst/>
          </a:prstGeom>
        </p:spPr>
      </p:pic>
      <p:sp>
        <p:nvSpPr>
          <p:cNvPr id="7" name="TextBox 6">
            <a:extLst>
              <a:ext uri="{FF2B5EF4-FFF2-40B4-BE49-F238E27FC236}">
                <a16:creationId xmlns:a16="http://schemas.microsoft.com/office/drawing/2014/main" xmlns="" id="{E82E6069-F8BF-234E-A250-1A3DFAF94497}"/>
              </a:ext>
            </a:extLst>
          </p:cNvPr>
          <p:cNvSpPr txBox="1"/>
          <p:nvPr userDrawn="1"/>
        </p:nvSpPr>
        <p:spPr>
          <a:xfrm>
            <a:off x="0" y="1988840"/>
            <a:ext cx="9144000" cy="2123658"/>
          </a:xfrm>
          <a:prstGeom prst="rect">
            <a:avLst/>
          </a:prstGeom>
          <a:noFill/>
        </p:spPr>
        <p:txBody>
          <a:bodyPr wrap="square" rtlCol="0">
            <a:spAutoFit/>
          </a:bodyPr>
          <a:lstStyle/>
          <a:p>
            <a:pPr algn="ctr" hangingPunct="1"/>
            <a:r>
              <a:rPr lang="en-US" sz="2400" kern="1200" dirty="0">
                <a:solidFill>
                  <a:srgbClr val="002060"/>
                </a:solidFill>
                <a:latin typeface="Arial"/>
                <a:ea typeface="+mn-ea"/>
                <a:cs typeface="Arial" panose="020B0604020202020204" pitchFamily="34" charset="0"/>
              </a:rPr>
              <a:t>Session </a:t>
            </a:r>
            <a:r>
              <a:rPr lang="en-US" altLang="zh-CN" sz="2400" kern="1200" dirty="0">
                <a:solidFill>
                  <a:srgbClr val="002060"/>
                </a:solidFill>
                <a:latin typeface="Arial"/>
                <a:cs typeface="Arial" panose="020B0604020202020204" pitchFamily="34" charset="0"/>
              </a:rPr>
              <a:t>x</a:t>
            </a:r>
            <a:endParaRPr lang="en-US" sz="2400" kern="1200" dirty="0">
              <a:solidFill>
                <a:srgbClr val="002060"/>
              </a:solidFill>
              <a:latin typeface="Arial"/>
              <a:ea typeface="+mn-ea"/>
              <a:cs typeface="Arial" panose="020B0604020202020204" pitchFamily="34" charset="0"/>
            </a:endParaRPr>
          </a:p>
          <a:p>
            <a:pPr algn="ctr" hangingPunct="1">
              <a:spcBef>
                <a:spcPts val="1200"/>
              </a:spcBef>
              <a:defRPr/>
            </a:pPr>
            <a:r>
              <a:rPr lang="en-US" altLang="zh-CN" sz="4400" b="1" kern="1200" dirty="0">
                <a:solidFill>
                  <a:srgbClr val="002060"/>
                </a:solidFill>
                <a:latin typeface="Arial" panose="020B0604020202020204" pitchFamily="34" charset="0"/>
                <a:cs typeface="Arial" panose="020B0604020202020204" pitchFamily="34" charset="0"/>
              </a:rPr>
              <a:t>Title</a:t>
            </a:r>
          </a:p>
          <a:p>
            <a:pPr algn="ctr" hangingPunct="1">
              <a:spcBef>
                <a:spcPts val="1200"/>
              </a:spcBef>
              <a:defRPr/>
            </a:pPr>
            <a:r>
              <a:rPr lang="en-US" sz="4400" b="1" kern="1200">
                <a:solidFill>
                  <a:srgbClr val="002060"/>
                </a:solidFill>
                <a:latin typeface="Arial" panose="020B0604020202020204" pitchFamily="34" charset="0"/>
                <a:ea typeface="+mn-ea"/>
                <a:cs typeface="Arial" panose="020B0604020202020204" pitchFamily="34" charset="0"/>
              </a:rPr>
              <a:t> </a:t>
            </a:r>
            <a:r>
              <a:rPr lang="en-US" altLang="zh-CN" sz="2400" kern="1200">
                <a:solidFill>
                  <a:srgbClr val="002060"/>
                </a:solidFill>
                <a:latin typeface="Arial" panose="020B0604020202020204" pitchFamily="34" charset="0"/>
                <a:cs typeface="Arial" panose="020B0604020202020204" pitchFamily="34" charset="0"/>
              </a:rPr>
              <a:t>Date</a:t>
            </a:r>
            <a:endParaRPr lang="en-US" altLang="zh-CN" sz="2400" kern="1200" dirty="0">
              <a:solidFill>
                <a:srgbClr val="002060"/>
              </a:solidFill>
              <a:latin typeface="Arial" panose="020B0604020202020204" pitchFamily="34" charset="0"/>
              <a:cs typeface="Arial" panose="020B0604020202020204" pitchFamily="34" charset="0"/>
            </a:endParaRPr>
          </a:p>
        </p:txBody>
      </p:sp>
      <p:sp>
        <p:nvSpPr>
          <p:cNvPr id="2" name="矩形 1"/>
          <p:cNvSpPr/>
          <p:nvPr userDrawn="1"/>
        </p:nvSpPr>
        <p:spPr>
          <a:xfrm>
            <a:off x="823544" y="644691"/>
            <a:ext cx="7562968" cy="646331"/>
          </a:xfrm>
          <a:prstGeom prst="rect">
            <a:avLst/>
          </a:prstGeom>
        </p:spPr>
        <p:txBody>
          <a:bodyPr wrap="none">
            <a:spAutoFit/>
          </a:bodyPr>
          <a:lstStyle/>
          <a:p>
            <a:pPr algn="ctr" hangingPunct="1"/>
            <a:r>
              <a:rPr lang="en-US" altLang="zh-CN" sz="3600" b="1" kern="1200" dirty="0">
                <a:solidFill>
                  <a:prstClr val="white">
                    <a:lumMod val="85000"/>
                  </a:prstClr>
                </a:solidFill>
                <a:latin typeface="Arial" panose="020B0604020202020204" pitchFamily="34" charset="0"/>
                <a:cs typeface="Arial" panose="020B0604020202020204" pitchFamily="34" charset="0"/>
              </a:rPr>
              <a:t>GEO VIRTUAL SYMPOSIUM 2020 </a:t>
            </a:r>
          </a:p>
        </p:txBody>
      </p:sp>
    </p:spTree>
    <p:extLst>
      <p:ext uri="{BB962C8B-B14F-4D97-AF65-F5344CB8AC3E}">
        <p14:creationId xmlns:p14="http://schemas.microsoft.com/office/powerpoint/2010/main" val="1362818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io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F59247E1-EF9E-EE4D-891D-801034D84855}"/>
              </a:ext>
            </a:extLst>
          </p:cNvPr>
          <p:cNvSpPr>
            <a:spLocks noGrp="1"/>
          </p:cNvSpPr>
          <p:nvPr>
            <p:ph type="ftr" sz="quarter" idx="10"/>
          </p:nvPr>
        </p:nvSpPr>
        <p:spPr/>
        <p:txBody>
          <a:bodyPr/>
          <a:lstStyle/>
          <a:p>
            <a:r>
              <a:rPr lang="en-GB" altLang="zh-CN" dirty="0" smtClean="0">
                <a:solidFill>
                  <a:srgbClr val="44546A"/>
                </a:solidFill>
              </a:rPr>
              <a:t>Session </a:t>
            </a:r>
            <a:r>
              <a:rPr lang="en-US" altLang="zh-CN" dirty="0" smtClean="0">
                <a:solidFill>
                  <a:srgbClr val="44546A"/>
                </a:solidFill>
              </a:rPr>
              <a:t>X</a:t>
            </a:r>
            <a:r>
              <a:rPr lang="en-GB" altLang="zh-CN" dirty="0" smtClean="0">
                <a:solidFill>
                  <a:srgbClr val="44546A"/>
                </a:solidFill>
              </a:rPr>
              <a:t>: </a:t>
            </a:r>
            <a:r>
              <a:rPr lang="en-US" altLang="zh-CN" dirty="0" smtClean="0">
                <a:solidFill>
                  <a:srgbClr val="44546A"/>
                </a:solidFill>
              </a:rPr>
              <a:t>Session Title</a:t>
            </a:r>
            <a:endParaRPr lang="x-none" altLang="zh-CN" dirty="0">
              <a:solidFill>
                <a:srgbClr val="44546A"/>
              </a:solidFill>
            </a:endParaRPr>
          </a:p>
        </p:txBody>
      </p:sp>
      <p:sp>
        <p:nvSpPr>
          <p:cNvPr id="4" name="Slide Number Placeholder 3">
            <a:extLst>
              <a:ext uri="{FF2B5EF4-FFF2-40B4-BE49-F238E27FC236}">
                <a16:creationId xmlns:a16="http://schemas.microsoft.com/office/drawing/2014/main" xmlns="" id="{01F3C62B-1E53-E64E-BC55-4A1DEFFE11F6}"/>
              </a:ext>
            </a:extLst>
          </p:cNvPr>
          <p:cNvSpPr>
            <a:spLocks noGrp="1"/>
          </p:cNvSpPr>
          <p:nvPr>
            <p:ph type="sldNum" sz="quarter" idx="11"/>
          </p:nvPr>
        </p:nvSpPr>
        <p:spPr/>
        <p:txBody>
          <a:bodyPr/>
          <a:lstStyle/>
          <a:p>
            <a:r>
              <a:rPr lang="en-GB">
                <a:solidFill>
                  <a:srgbClr val="44546A"/>
                </a:solidFill>
              </a:rPr>
              <a:t>Slide </a:t>
            </a:r>
            <a:fld id="{B76F569C-20DA-A64A-B772-F9749D1A2244}" type="slidenum">
              <a:rPr>
                <a:solidFill>
                  <a:srgbClr val="44546A"/>
                </a:solidFill>
              </a:rPr>
              <a:pPr/>
              <a:t>‹#›</a:t>
            </a:fld>
            <a:endParaRPr dirty="0">
              <a:solidFill>
                <a:srgbClr val="44546A"/>
              </a:solidFill>
            </a:endParaRPr>
          </a:p>
        </p:txBody>
      </p:sp>
      <p:sp>
        <p:nvSpPr>
          <p:cNvPr id="7" name="图片占位符 6"/>
          <p:cNvSpPr>
            <a:spLocks noGrp="1"/>
          </p:cNvSpPr>
          <p:nvPr>
            <p:ph type="pic" sz="quarter" idx="12" hasCustomPrompt="1"/>
          </p:nvPr>
        </p:nvSpPr>
        <p:spPr>
          <a:xfrm>
            <a:off x="5794220" y="1604798"/>
            <a:ext cx="2522197" cy="3360373"/>
          </a:xfrm>
          <a:prstGeom prst="ellipse">
            <a:avLst/>
          </a:prstGeom>
        </p:spPr>
        <p:style>
          <a:lnRef idx="2">
            <a:schemeClr val="dk1"/>
          </a:lnRef>
          <a:fillRef idx="1">
            <a:schemeClr val="lt1"/>
          </a:fillRef>
          <a:effectRef idx="0">
            <a:schemeClr val="dk1"/>
          </a:effectRef>
          <a:fontRef idx="none"/>
        </p:style>
        <p:txBody>
          <a:bodyPr>
            <a:normAutofit/>
          </a:bodyPr>
          <a:lstStyle>
            <a:lvl1pPr marL="0" indent="0" algn="ctr">
              <a:lnSpc>
                <a:spcPct val="110000"/>
              </a:lnSpc>
              <a:buNone/>
              <a:defRPr sz="1600"/>
            </a:lvl1pPr>
          </a:lstStyle>
          <a:p>
            <a:r>
              <a:rPr kumimoji="1" lang="en-US" altLang="zh-CN" dirty="0"/>
              <a:t>Please click to insert your photo</a:t>
            </a:r>
            <a:endParaRPr kumimoji="1" lang="zh-CN" altLang="en-US" dirty="0"/>
          </a:p>
        </p:txBody>
      </p:sp>
      <p:sp>
        <p:nvSpPr>
          <p:cNvPr id="8" name="文本占位符 7"/>
          <p:cNvSpPr>
            <a:spLocks noGrp="1"/>
          </p:cNvSpPr>
          <p:nvPr>
            <p:ph type="body" sz="quarter" idx="13" hasCustomPrompt="1"/>
          </p:nvPr>
        </p:nvSpPr>
        <p:spPr>
          <a:xfrm>
            <a:off x="251520" y="1316765"/>
            <a:ext cx="4536504" cy="4992555"/>
          </a:xfrm>
          <a:solidFill>
            <a:schemeClr val="accent2">
              <a:lumMod val="20000"/>
              <a:lumOff val="80000"/>
            </a:schemeClr>
          </a:solidFill>
        </p:spPr>
        <p:txBody>
          <a:bodyPr wrap="square" rtlCol="0">
            <a:noAutofit/>
          </a:bodyPr>
          <a:lstStyle>
            <a:lvl1pPr marL="0" indent="0">
              <a:buNone/>
              <a:defRPr lang="zh-CN" altLang="en-US" sz="1800" b="0" smtClean="0"/>
            </a:lvl1pPr>
            <a:lvl2pPr>
              <a:defRPr lang="zh-CN" altLang="en-US" sz="1800" smtClean="0">
                <a:latin typeface="+mn-lt"/>
                <a:cs typeface="+mn-cs"/>
              </a:defRPr>
            </a:lvl2pPr>
            <a:lvl3pPr marL="685800" indent="0">
              <a:buNone/>
              <a:defRPr lang="zh-CN" altLang="en-US" sz="1800" smtClean="0">
                <a:latin typeface="+mn-lt"/>
                <a:cs typeface="+mn-cs"/>
              </a:defRPr>
            </a:lvl3pPr>
            <a:lvl4pPr marL="1143000" indent="0">
              <a:buNone/>
              <a:defRPr lang="zh-CN" altLang="en-US" smtClean="0">
                <a:latin typeface="+mn-lt"/>
                <a:cs typeface="+mn-cs"/>
              </a:defRPr>
            </a:lvl4pPr>
            <a:lvl5pPr marL="1600200" indent="0">
              <a:buNone/>
              <a:defRPr lang="zh-CN" altLang="en-US">
                <a:latin typeface="+mn-lt"/>
                <a:cs typeface="+mn-cs"/>
              </a:defRPr>
            </a:lvl5pPr>
          </a:lstStyle>
          <a:p>
            <a:r>
              <a:rPr lang="x-none" altLang="zh-CN" dirty="0" smtClean="0">
                <a:latin typeface="Arial" panose="020B0604020202020204" pitchFamily="34" charset="0"/>
                <a:cs typeface="Arial" panose="020B0604020202020204" pitchFamily="34" charset="0"/>
              </a:rPr>
              <a:t>BIO Presenter</a:t>
            </a:r>
          </a:p>
          <a:p>
            <a:endParaRPr lang="x-none" altLang="zh-CN" dirty="0" smtClean="0">
              <a:latin typeface="Arial" panose="020B0604020202020204" pitchFamily="34" charset="0"/>
              <a:cs typeface="Arial" panose="020B0604020202020204" pitchFamily="34" charset="0"/>
            </a:endParaRPr>
          </a:p>
          <a:p>
            <a:r>
              <a:rPr lang="en-GB" altLang="zh-CN" sz="1200" dirty="0" err="1" smtClean="0">
                <a:latin typeface="Arial" panose="020B0604020202020204" pitchFamily="34" charset="0"/>
                <a:cs typeface="Arial" panose="020B0604020202020204" pitchFamily="34" charset="0"/>
              </a:rPr>
              <a:t>Lorem</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ipsum</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dolor</a:t>
            </a:r>
            <a:r>
              <a:rPr lang="en-GB" altLang="zh-CN" sz="1200" dirty="0" smtClean="0">
                <a:latin typeface="Arial" panose="020B0604020202020204" pitchFamily="34" charset="0"/>
                <a:cs typeface="Arial" panose="020B0604020202020204" pitchFamily="34" charset="0"/>
              </a:rPr>
              <a:t> sit </a:t>
            </a:r>
            <a:r>
              <a:rPr lang="en-GB" altLang="zh-CN" sz="1200" dirty="0" err="1" smtClean="0">
                <a:latin typeface="Arial" panose="020B0604020202020204" pitchFamily="34" charset="0"/>
                <a:cs typeface="Arial" panose="020B0604020202020204" pitchFamily="34" charset="0"/>
              </a:rPr>
              <a:t>amet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consectetur</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adipiscing</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elit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sed</a:t>
            </a:r>
            <a:r>
              <a:rPr lang="en-GB" altLang="zh-CN" sz="1200" dirty="0" smtClean="0">
                <a:latin typeface="Arial" panose="020B0604020202020204" pitchFamily="34" charset="0"/>
                <a:cs typeface="Arial" panose="020B0604020202020204" pitchFamily="34" charset="0"/>
              </a:rPr>
              <a:t> do </a:t>
            </a:r>
            <a:r>
              <a:rPr lang="en-GB" altLang="zh-CN" sz="1200" dirty="0" err="1" smtClean="0">
                <a:latin typeface="Arial" panose="020B0604020202020204" pitchFamily="34" charset="0"/>
                <a:cs typeface="Arial" panose="020B0604020202020204" pitchFamily="34" charset="0"/>
              </a:rPr>
              <a:t>eiusmod</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tempor</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incididunt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ut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labore</a:t>
            </a:r>
            <a:r>
              <a:rPr lang="en-GB" altLang="zh-CN" sz="1200" dirty="0" smtClean="0">
                <a:latin typeface="Arial" panose="020B0604020202020204" pitchFamily="34" charset="0"/>
                <a:cs typeface="Arial" panose="020B0604020202020204" pitchFamily="34" charset="0"/>
              </a:rPr>
              <a:t> et </a:t>
            </a:r>
            <a:r>
              <a:rPr lang="en-GB" altLang="zh-CN" sz="1200" dirty="0" err="1" smtClean="0">
                <a:latin typeface="Arial" panose="020B0604020202020204" pitchFamily="34" charset="0"/>
                <a:cs typeface="Arial" panose="020B0604020202020204" pitchFamily="34" charset="0"/>
              </a:rPr>
              <a:t>dolore</a:t>
            </a:r>
            <a:r>
              <a:rPr lang="en-GB" altLang="zh-CN" sz="1200" dirty="0" smtClean="0">
                <a:latin typeface="Arial" panose="020B0604020202020204" pitchFamily="34" charset="0"/>
                <a:cs typeface="Arial" panose="020B0604020202020204" pitchFamily="34" charset="0"/>
              </a:rPr>
              <a:t> magna </a:t>
            </a:r>
            <a:r>
              <a:rPr lang="en-GB" altLang="zh-CN" sz="1200" dirty="0" err="1" smtClean="0">
                <a:latin typeface="Arial" panose="020B0604020202020204" pitchFamily="34" charset="0"/>
                <a:cs typeface="Arial" panose="020B0604020202020204" pitchFamily="34" charset="0"/>
              </a:rPr>
              <a:t>aliqua</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Ut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enim</a:t>
            </a:r>
            <a:r>
              <a:rPr lang="en-GB" altLang="zh-CN" sz="1200" dirty="0" smtClean="0">
                <a:latin typeface="Arial" panose="020B0604020202020204" pitchFamily="34" charset="0"/>
                <a:cs typeface="Arial" panose="020B0604020202020204" pitchFamily="34" charset="0"/>
              </a:rPr>
              <a:t> ad minim </a:t>
            </a:r>
            <a:r>
              <a:rPr lang="en-GB" altLang="zh-CN" sz="1200" dirty="0" err="1" smtClean="0">
                <a:latin typeface="Arial" panose="020B0604020202020204" pitchFamily="34" charset="0"/>
                <a:cs typeface="Arial" panose="020B0604020202020204" pitchFamily="34" charset="0"/>
              </a:rPr>
              <a:t>veniam</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quis</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nostrud</a:t>
            </a:r>
            <a:r>
              <a:rPr lang="en-GB" altLang="zh-CN" sz="1200" dirty="0" smtClean="0">
                <a:latin typeface="Arial" panose="020B0604020202020204" pitchFamily="34" charset="0"/>
                <a:cs typeface="Arial" panose="020B0604020202020204" pitchFamily="34" charset="0"/>
              </a:rPr>
              <a:t> exercitation </a:t>
            </a:r>
            <a:r>
              <a:rPr lang="en-GB" altLang="zh-CN" sz="1200" dirty="0" err="1" smtClean="0">
                <a:latin typeface="Arial" panose="020B0604020202020204" pitchFamily="34" charset="0"/>
                <a:cs typeface="Arial" panose="020B0604020202020204" pitchFamily="34" charset="0"/>
              </a:rPr>
              <a:t>ullamco</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laboris</a:t>
            </a:r>
            <a:r>
              <a:rPr lang="en-GB" altLang="zh-CN" sz="1200" dirty="0" smtClean="0">
                <a:latin typeface="Arial" panose="020B0604020202020204" pitchFamily="34" charset="0"/>
                <a:cs typeface="Arial" panose="020B0604020202020204" pitchFamily="34" charset="0"/>
              </a:rPr>
              <a:t> nisi </a:t>
            </a:r>
            <a:r>
              <a:rPr lang="en-GB" altLang="zh-CN" sz="1200" dirty="0" err="1" smtClean="0">
                <a:latin typeface="Arial" panose="020B0604020202020204" pitchFamily="34" charset="0"/>
                <a:cs typeface="Arial" panose="020B0604020202020204" pitchFamily="34" charset="0"/>
              </a:rPr>
              <a:t>ut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aliquip</a:t>
            </a:r>
            <a:r>
              <a:rPr lang="en-GB" altLang="zh-CN" sz="1200" dirty="0" smtClean="0">
                <a:latin typeface="Arial" panose="020B0604020202020204" pitchFamily="34" charset="0"/>
                <a:cs typeface="Arial" panose="020B0604020202020204" pitchFamily="34" charset="0"/>
              </a:rPr>
              <a:t> ex </a:t>
            </a:r>
            <a:r>
              <a:rPr lang="en-GB" altLang="zh-CN" sz="1200" dirty="0" err="1" smtClean="0">
                <a:latin typeface="Arial" panose="020B0604020202020204" pitchFamily="34" charset="0"/>
                <a:cs typeface="Arial" panose="020B0604020202020204" pitchFamily="34" charset="0"/>
              </a:rPr>
              <a:t>ea</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commodo</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consequat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Duis</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aute</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irure</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dolor</a:t>
            </a:r>
            <a:r>
              <a:rPr lang="en-GB" altLang="zh-CN" sz="1200" dirty="0" smtClean="0">
                <a:latin typeface="Arial" panose="020B0604020202020204" pitchFamily="34" charset="0"/>
                <a:cs typeface="Arial" panose="020B0604020202020204" pitchFamily="34" charset="0"/>
              </a:rPr>
              <a:t> in </a:t>
            </a:r>
            <a:r>
              <a:rPr lang="en-GB" altLang="zh-CN" sz="1200" dirty="0" err="1" smtClean="0">
                <a:latin typeface="Arial" panose="020B0604020202020204" pitchFamily="34" charset="0"/>
                <a:cs typeface="Arial" panose="020B0604020202020204" pitchFamily="34" charset="0"/>
              </a:rPr>
              <a:t>reprehenderit</a:t>
            </a:r>
            <a:r>
              <a:rPr lang="en-GB" altLang="zh-CN" sz="1200" dirty="0" smtClean="0">
                <a:latin typeface="Arial" panose="020B0604020202020204" pitchFamily="34" charset="0"/>
                <a:cs typeface="Arial" panose="020B0604020202020204" pitchFamily="34" charset="0"/>
              </a:rPr>
              <a:t> in </a:t>
            </a:r>
            <a:r>
              <a:rPr lang="en-GB" altLang="zh-CN" sz="1200" dirty="0" err="1" smtClean="0">
                <a:latin typeface="Arial" panose="020B0604020202020204" pitchFamily="34" charset="0"/>
                <a:cs typeface="Arial" panose="020B0604020202020204" pitchFamily="34" charset="0"/>
              </a:rPr>
              <a:t>voluptate</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velit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esse</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cillum</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dolore</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eu</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fugiat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nulla</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pariatur</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Excepteur</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sint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occaecat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cupidatat</a:t>
            </a:r>
            <a:r>
              <a:rPr lang="en-GB" altLang="zh-CN" sz="1200" dirty="0" smtClean="0">
                <a:latin typeface="Arial" panose="020B0604020202020204" pitchFamily="34" charset="0"/>
                <a:cs typeface="Arial" panose="020B0604020202020204" pitchFamily="34" charset="0"/>
              </a:rPr>
              <a:t> non </a:t>
            </a:r>
            <a:r>
              <a:rPr lang="en-GB" altLang="zh-CN" sz="1200" dirty="0" err="1" smtClean="0">
                <a:latin typeface="Arial" panose="020B0604020202020204" pitchFamily="34" charset="0"/>
                <a:cs typeface="Arial" panose="020B0604020202020204" pitchFamily="34" charset="0"/>
              </a:rPr>
              <a:t>proident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sunt</a:t>
            </a:r>
            <a:r>
              <a:rPr lang="en-GB" altLang="zh-CN" sz="1200" dirty="0" smtClean="0">
                <a:latin typeface="Arial" panose="020B0604020202020204" pitchFamily="34" charset="0"/>
                <a:cs typeface="Arial" panose="020B0604020202020204" pitchFamily="34" charset="0"/>
              </a:rPr>
              <a:t> in culpa qui </a:t>
            </a:r>
            <a:r>
              <a:rPr lang="en-GB" altLang="zh-CN" sz="1200" dirty="0" err="1" smtClean="0">
                <a:latin typeface="Arial" panose="020B0604020202020204" pitchFamily="34" charset="0"/>
                <a:cs typeface="Arial" panose="020B0604020202020204" pitchFamily="34" charset="0"/>
              </a:rPr>
              <a:t>officia</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deserunt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mollit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anim</a:t>
            </a:r>
            <a:r>
              <a:rPr lang="en-GB" altLang="zh-CN" sz="1200" dirty="0" smtClean="0">
                <a:latin typeface="Arial" panose="020B0604020202020204" pitchFamily="34" charset="0"/>
                <a:cs typeface="Arial" panose="020B0604020202020204" pitchFamily="34" charset="0"/>
              </a:rPr>
              <a:t> id </a:t>
            </a:r>
            <a:r>
              <a:rPr lang="en-GB" altLang="zh-CN" sz="1200" dirty="0" err="1" smtClean="0">
                <a:latin typeface="Arial" panose="020B0604020202020204" pitchFamily="34" charset="0"/>
                <a:cs typeface="Arial" panose="020B0604020202020204" pitchFamily="34" charset="0"/>
              </a:rPr>
              <a:t>est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laborum</a:t>
            </a:r>
            <a:r>
              <a:rPr lang="en-GB" altLang="zh-CN" sz="1200" dirty="0" smtClean="0">
                <a:latin typeface="Arial" panose="020B0604020202020204" pitchFamily="34" charset="0"/>
                <a:cs typeface="Arial" panose="020B0604020202020204" pitchFamily="34" charset="0"/>
              </a:rPr>
              <a:t>.</a:t>
            </a:r>
          </a:p>
          <a:p>
            <a:endParaRPr lang="en-GB" altLang="zh-CN" sz="1200" dirty="0" smtClean="0">
              <a:latin typeface="Arial" panose="020B0604020202020204" pitchFamily="34" charset="0"/>
              <a:cs typeface="Arial" panose="020B0604020202020204" pitchFamily="34" charset="0"/>
            </a:endParaRPr>
          </a:p>
          <a:p>
            <a:r>
              <a:rPr lang="en-GB" altLang="zh-CN" sz="1200" dirty="0" err="1" smtClean="0">
                <a:latin typeface="Arial" panose="020B0604020202020204" pitchFamily="34" charset="0"/>
                <a:cs typeface="Arial" panose="020B0604020202020204" pitchFamily="34" charset="0"/>
              </a:rPr>
              <a:t>Lorem</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ipsum</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dolor</a:t>
            </a:r>
            <a:r>
              <a:rPr lang="en-GB" altLang="zh-CN" sz="1200" dirty="0" smtClean="0">
                <a:latin typeface="Arial" panose="020B0604020202020204" pitchFamily="34" charset="0"/>
                <a:cs typeface="Arial" panose="020B0604020202020204" pitchFamily="34" charset="0"/>
              </a:rPr>
              <a:t> sit </a:t>
            </a:r>
            <a:r>
              <a:rPr lang="en-GB" altLang="zh-CN" sz="1200" dirty="0" err="1" smtClean="0">
                <a:latin typeface="Arial" panose="020B0604020202020204" pitchFamily="34" charset="0"/>
                <a:cs typeface="Arial" panose="020B0604020202020204" pitchFamily="34" charset="0"/>
              </a:rPr>
              <a:t>amet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consectetur</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adipiscing</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elit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sed</a:t>
            </a:r>
            <a:r>
              <a:rPr lang="en-GB" altLang="zh-CN" sz="1200" dirty="0" smtClean="0">
                <a:latin typeface="Arial" panose="020B0604020202020204" pitchFamily="34" charset="0"/>
                <a:cs typeface="Arial" panose="020B0604020202020204" pitchFamily="34" charset="0"/>
              </a:rPr>
              <a:t> do </a:t>
            </a:r>
            <a:r>
              <a:rPr lang="en-GB" altLang="zh-CN" sz="1200" dirty="0" err="1" smtClean="0">
                <a:latin typeface="Arial" panose="020B0604020202020204" pitchFamily="34" charset="0"/>
                <a:cs typeface="Arial" panose="020B0604020202020204" pitchFamily="34" charset="0"/>
              </a:rPr>
              <a:t>eiusmod</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tempor</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incididunt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ut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labore</a:t>
            </a:r>
            <a:r>
              <a:rPr lang="en-GB" altLang="zh-CN" sz="1200" dirty="0" smtClean="0">
                <a:latin typeface="Arial" panose="020B0604020202020204" pitchFamily="34" charset="0"/>
                <a:cs typeface="Arial" panose="020B0604020202020204" pitchFamily="34" charset="0"/>
              </a:rPr>
              <a:t> et </a:t>
            </a:r>
            <a:r>
              <a:rPr lang="en-GB" altLang="zh-CN" sz="1200" dirty="0" err="1" smtClean="0">
                <a:latin typeface="Arial" panose="020B0604020202020204" pitchFamily="34" charset="0"/>
                <a:cs typeface="Arial" panose="020B0604020202020204" pitchFamily="34" charset="0"/>
              </a:rPr>
              <a:t>dolore</a:t>
            </a:r>
            <a:r>
              <a:rPr lang="en-GB" altLang="zh-CN" sz="1200" dirty="0" smtClean="0">
                <a:latin typeface="Arial" panose="020B0604020202020204" pitchFamily="34" charset="0"/>
                <a:cs typeface="Arial" panose="020B0604020202020204" pitchFamily="34" charset="0"/>
              </a:rPr>
              <a:t> magna </a:t>
            </a:r>
            <a:r>
              <a:rPr lang="en-GB" altLang="zh-CN" sz="1200" dirty="0" err="1" smtClean="0">
                <a:latin typeface="Arial" panose="020B0604020202020204" pitchFamily="34" charset="0"/>
                <a:cs typeface="Arial" panose="020B0604020202020204" pitchFamily="34" charset="0"/>
              </a:rPr>
              <a:t>aliqua</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Ut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enim</a:t>
            </a:r>
            <a:r>
              <a:rPr lang="en-GB" altLang="zh-CN" sz="1200" dirty="0" smtClean="0">
                <a:latin typeface="Arial" panose="020B0604020202020204" pitchFamily="34" charset="0"/>
                <a:cs typeface="Arial" panose="020B0604020202020204" pitchFamily="34" charset="0"/>
              </a:rPr>
              <a:t> ad minim </a:t>
            </a:r>
            <a:r>
              <a:rPr lang="en-GB" altLang="zh-CN" sz="1200" dirty="0" err="1" smtClean="0">
                <a:latin typeface="Arial" panose="020B0604020202020204" pitchFamily="34" charset="0"/>
                <a:cs typeface="Arial" panose="020B0604020202020204" pitchFamily="34" charset="0"/>
              </a:rPr>
              <a:t>veniam</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quis</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nostrud</a:t>
            </a:r>
            <a:r>
              <a:rPr lang="en-GB" altLang="zh-CN" sz="1200" dirty="0" smtClean="0">
                <a:latin typeface="Arial" panose="020B0604020202020204" pitchFamily="34" charset="0"/>
                <a:cs typeface="Arial" panose="020B0604020202020204" pitchFamily="34" charset="0"/>
              </a:rPr>
              <a:t> exercitation </a:t>
            </a:r>
            <a:r>
              <a:rPr lang="en-GB" altLang="zh-CN" sz="1200" dirty="0" err="1" smtClean="0">
                <a:latin typeface="Arial" panose="020B0604020202020204" pitchFamily="34" charset="0"/>
                <a:cs typeface="Arial" panose="020B0604020202020204" pitchFamily="34" charset="0"/>
              </a:rPr>
              <a:t>ullamco</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laboris</a:t>
            </a:r>
            <a:r>
              <a:rPr lang="en-GB" altLang="zh-CN" sz="1200" dirty="0" smtClean="0">
                <a:latin typeface="Arial" panose="020B0604020202020204" pitchFamily="34" charset="0"/>
                <a:cs typeface="Arial" panose="020B0604020202020204" pitchFamily="34" charset="0"/>
              </a:rPr>
              <a:t> nisi </a:t>
            </a:r>
            <a:r>
              <a:rPr lang="en-GB" altLang="zh-CN" sz="1200" dirty="0" err="1" smtClean="0">
                <a:latin typeface="Arial" panose="020B0604020202020204" pitchFamily="34" charset="0"/>
                <a:cs typeface="Arial" panose="020B0604020202020204" pitchFamily="34" charset="0"/>
              </a:rPr>
              <a:t>ut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aliquip</a:t>
            </a:r>
            <a:r>
              <a:rPr lang="en-GB" altLang="zh-CN" sz="1200" dirty="0" smtClean="0">
                <a:latin typeface="Arial" panose="020B0604020202020204" pitchFamily="34" charset="0"/>
                <a:cs typeface="Arial" panose="020B0604020202020204" pitchFamily="34" charset="0"/>
              </a:rPr>
              <a:t> ex </a:t>
            </a:r>
            <a:r>
              <a:rPr lang="en-GB" altLang="zh-CN" sz="1200" dirty="0" err="1" smtClean="0">
                <a:latin typeface="Arial" panose="020B0604020202020204" pitchFamily="34" charset="0"/>
                <a:cs typeface="Arial" panose="020B0604020202020204" pitchFamily="34" charset="0"/>
              </a:rPr>
              <a:t>ea</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commodo</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consequat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Duis</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aute</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irure</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dolor</a:t>
            </a:r>
            <a:r>
              <a:rPr lang="en-GB" altLang="zh-CN" sz="1200" dirty="0" smtClean="0">
                <a:latin typeface="Arial" panose="020B0604020202020204" pitchFamily="34" charset="0"/>
                <a:cs typeface="Arial" panose="020B0604020202020204" pitchFamily="34" charset="0"/>
              </a:rPr>
              <a:t> in </a:t>
            </a:r>
            <a:r>
              <a:rPr lang="en-GB" altLang="zh-CN" sz="1200" dirty="0" err="1" smtClean="0">
                <a:latin typeface="Arial" panose="020B0604020202020204" pitchFamily="34" charset="0"/>
                <a:cs typeface="Arial" panose="020B0604020202020204" pitchFamily="34" charset="0"/>
              </a:rPr>
              <a:t>reprehenderit</a:t>
            </a:r>
            <a:r>
              <a:rPr lang="en-GB" altLang="zh-CN" sz="1200" dirty="0" smtClean="0">
                <a:latin typeface="Arial" panose="020B0604020202020204" pitchFamily="34" charset="0"/>
                <a:cs typeface="Arial" panose="020B0604020202020204" pitchFamily="34" charset="0"/>
              </a:rPr>
              <a:t> in </a:t>
            </a:r>
            <a:r>
              <a:rPr lang="en-GB" altLang="zh-CN" sz="1200" dirty="0" err="1" smtClean="0">
                <a:latin typeface="Arial" panose="020B0604020202020204" pitchFamily="34" charset="0"/>
                <a:cs typeface="Arial" panose="020B0604020202020204" pitchFamily="34" charset="0"/>
              </a:rPr>
              <a:t>voluptate</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velit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esse</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cillum</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dolore</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eu</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fugiat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nulla</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pariatur</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Excepteur</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sint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occaecat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cupidatat</a:t>
            </a:r>
            <a:r>
              <a:rPr lang="en-GB" altLang="zh-CN" sz="1200" dirty="0" smtClean="0">
                <a:latin typeface="Arial" panose="020B0604020202020204" pitchFamily="34" charset="0"/>
                <a:cs typeface="Arial" panose="020B0604020202020204" pitchFamily="34" charset="0"/>
              </a:rPr>
              <a:t> non </a:t>
            </a:r>
            <a:r>
              <a:rPr lang="en-GB" altLang="zh-CN" sz="1200" dirty="0" err="1" smtClean="0">
                <a:latin typeface="Arial" panose="020B0604020202020204" pitchFamily="34" charset="0"/>
                <a:cs typeface="Arial" panose="020B0604020202020204" pitchFamily="34" charset="0"/>
              </a:rPr>
              <a:t>proident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sunt</a:t>
            </a:r>
            <a:r>
              <a:rPr lang="en-GB" altLang="zh-CN" sz="1200" dirty="0" smtClean="0">
                <a:latin typeface="Arial" panose="020B0604020202020204" pitchFamily="34" charset="0"/>
                <a:cs typeface="Arial" panose="020B0604020202020204" pitchFamily="34" charset="0"/>
              </a:rPr>
              <a:t> in culpa qui </a:t>
            </a:r>
            <a:r>
              <a:rPr lang="en-GB" altLang="zh-CN" sz="1200" dirty="0" err="1" smtClean="0">
                <a:latin typeface="Arial" panose="020B0604020202020204" pitchFamily="34" charset="0"/>
                <a:cs typeface="Arial" panose="020B0604020202020204" pitchFamily="34" charset="0"/>
              </a:rPr>
              <a:t>officia</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deserunt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mollit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anim</a:t>
            </a:r>
            <a:r>
              <a:rPr lang="en-GB" altLang="zh-CN" sz="1200" dirty="0" smtClean="0">
                <a:latin typeface="Arial" panose="020B0604020202020204" pitchFamily="34" charset="0"/>
                <a:cs typeface="Arial" panose="020B0604020202020204" pitchFamily="34" charset="0"/>
              </a:rPr>
              <a:t> id </a:t>
            </a:r>
            <a:r>
              <a:rPr lang="en-GB" altLang="zh-CN" sz="1200" dirty="0" err="1" smtClean="0">
                <a:latin typeface="Arial" panose="020B0604020202020204" pitchFamily="34" charset="0"/>
                <a:cs typeface="Arial" panose="020B0604020202020204" pitchFamily="34" charset="0"/>
              </a:rPr>
              <a:t>est</a:t>
            </a:r>
            <a:r>
              <a:rPr lang="en-GB" altLang="zh-CN" sz="1200" dirty="0" smtClean="0">
                <a:latin typeface="Arial" panose="020B0604020202020204" pitchFamily="34" charset="0"/>
                <a:cs typeface="Arial" panose="020B0604020202020204" pitchFamily="34" charset="0"/>
              </a:rPr>
              <a:t> </a:t>
            </a:r>
            <a:r>
              <a:rPr lang="en-GB" altLang="zh-CN" sz="1200" dirty="0" err="1" smtClean="0">
                <a:latin typeface="Arial" panose="020B0604020202020204" pitchFamily="34" charset="0"/>
                <a:cs typeface="Arial" panose="020B0604020202020204" pitchFamily="34" charset="0"/>
              </a:rPr>
              <a:t>laboru</a:t>
            </a:r>
            <a:r>
              <a:rPr lang="en-US" altLang="zh-CN" sz="1200" dirty="0" smtClean="0">
                <a:latin typeface="Arial" panose="020B0604020202020204" pitchFamily="34" charset="0"/>
                <a:cs typeface="Arial" panose="020B0604020202020204" pitchFamily="34" charset="0"/>
              </a:rPr>
              <a:t>m.</a:t>
            </a:r>
            <a:endParaRPr lang="x-none" altLang="zh-CN" sz="12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304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36B525-BA06-B34D-9503-5EDB5F88D57C}"/>
              </a:ext>
            </a:extLst>
          </p:cNvPr>
          <p:cNvSpPr>
            <a:spLocks noGrp="1"/>
          </p:cNvSpPr>
          <p:nvPr>
            <p:ph type="title"/>
          </p:nvPr>
        </p:nvSpPr>
        <p:spPr/>
        <p:txBody>
          <a:bodyPr/>
          <a:lstStyle/>
          <a:p>
            <a:r>
              <a:rPr lang="en-GB"/>
              <a:t>Click to edit Master title style</a:t>
            </a:r>
            <a:endParaRPr lang="x-none"/>
          </a:p>
        </p:txBody>
      </p:sp>
      <p:sp>
        <p:nvSpPr>
          <p:cNvPr id="3" name="Footer Placeholder 2">
            <a:extLst>
              <a:ext uri="{FF2B5EF4-FFF2-40B4-BE49-F238E27FC236}">
                <a16:creationId xmlns:a16="http://schemas.microsoft.com/office/drawing/2014/main" xmlns="" id="{559EB339-9589-5A40-867D-862696A56552}"/>
              </a:ext>
            </a:extLst>
          </p:cNvPr>
          <p:cNvSpPr>
            <a:spLocks noGrp="1"/>
          </p:cNvSpPr>
          <p:nvPr>
            <p:ph type="ftr" sz="quarter" idx="10"/>
          </p:nvPr>
        </p:nvSpPr>
        <p:spPr/>
        <p:txBody>
          <a:bodyPr/>
          <a:lstStyle/>
          <a:p>
            <a:r>
              <a:rPr lang="en-GB" altLang="zh-CN" dirty="0" smtClean="0">
                <a:solidFill>
                  <a:srgbClr val="44546A"/>
                </a:solidFill>
              </a:rPr>
              <a:t>Session </a:t>
            </a:r>
            <a:r>
              <a:rPr lang="en-US" altLang="zh-CN" dirty="0" smtClean="0">
                <a:solidFill>
                  <a:srgbClr val="44546A"/>
                </a:solidFill>
              </a:rPr>
              <a:t>X</a:t>
            </a:r>
            <a:r>
              <a:rPr lang="en-GB" altLang="zh-CN" dirty="0" smtClean="0">
                <a:solidFill>
                  <a:srgbClr val="44546A"/>
                </a:solidFill>
              </a:rPr>
              <a:t>: </a:t>
            </a:r>
            <a:r>
              <a:rPr lang="en-US" altLang="zh-CN" dirty="0" smtClean="0">
                <a:solidFill>
                  <a:srgbClr val="44546A"/>
                </a:solidFill>
              </a:rPr>
              <a:t>Session Title</a:t>
            </a:r>
            <a:endParaRPr lang="x-none" altLang="zh-CN" dirty="0">
              <a:solidFill>
                <a:srgbClr val="44546A"/>
              </a:solidFill>
            </a:endParaRPr>
          </a:p>
        </p:txBody>
      </p:sp>
      <p:sp>
        <p:nvSpPr>
          <p:cNvPr id="4" name="Slide Number Placeholder 3">
            <a:extLst>
              <a:ext uri="{FF2B5EF4-FFF2-40B4-BE49-F238E27FC236}">
                <a16:creationId xmlns:a16="http://schemas.microsoft.com/office/drawing/2014/main" xmlns="" id="{CFAED8A5-F5D6-2942-B6C9-2B15947193AD}"/>
              </a:ext>
            </a:extLst>
          </p:cNvPr>
          <p:cNvSpPr>
            <a:spLocks noGrp="1"/>
          </p:cNvSpPr>
          <p:nvPr>
            <p:ph type="sldNum" sz="quarter" idx="11"/>
          </p:nvPr>
        </p:nvSpPr>
        <p:spPr/>
        <p:txBody>
          <a:bodyPr/>
          <a:lstStyle/>
          <a:p>
            <a:r>
              <a:rPr lang="en-GB" dirty="0">
                <a:solidFill>
                  <a:srgbClr val="44546A"/>
                </a:solidFill>
              </a:rPr>
              <a:t>Slide </a:t>
            </a:r>
            <a:fld id="{5F59E098-8F9F-AE47-9A29-25444A9D369A}" type="slidenum">
              <a:rPr>
                <a:solidFill>
                  <a:srgbClr val="44546A"/>
                </a:solidFill>
              </a:rPr>
              <a:pPr/>
              <a:t>‹#›</a:t>
            </a:fld>
            <a:endParaRPr dirty="0">
              <a:solidFill>
                <a:srgbClr val="44546A"/>
              </a:solidFill>
            </a:endParaRPr>
          </a:p>
        </p:txBody>
      </p:sp>
      <p:sp>
        <p:nvSpPr>
          <p:cNvPr id="5" name="Text Placeholder 2">
            <a:extLst>
              <a:ext uri="{FF2B5EF4-FFF2-40B4-BE49-F238E27FC236}">
                <a16:creationId xmlns:a16="http://schemas.microsoft.com/office/drawing/2014/main" xmlns="" id="{A3272CF6-421B-FA40-8301-97403DAB1698}"/>
              </a:ext>
            </a:extLst>
          </p:cNvPr>
          <p:cNvSpPr>
            <a:spLocks noGrp="1"/>
          </p:cNvSpPr>
          <p:nvPr>
            <p:ph idx="1"/>
          </p:nvPr>
        </p:nvSpPr>
        <p:spPr>
          <a:xfrm>
            <a:off x="251520" y="1988839"/>
            <a:ext cx="8640960" cy="418759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Tree>
    <p:extLst>
      <p:ext uri="{BB962C8B-B14F-4D97-AF65-F5344CB8AC3E}">
        <p14:creationId xmlns:p14="http://schemas.microsoft.com/office/powerpoint/2010/main" val="1251114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EDA7C9-80EF-B34F-A6B1-5E8601A6BB30}"/>
              </a:ext>
            </a:extLst>
          </p:cNvPr>
          <p:cNvSpPr>
            <a:spLocks noGrp="1"/>
          </p:cNvSpPr>
          <p:nvPr>
            <p:ph type="title"/>
          </p:nvPr>
        </p:nvSpPr>
        <p:spPr/>
        <p:txBody>
          <a:bodyPr/>
          <a:lstStyle/>
          <a:p>
            <a:r>
              <a:rPr lang="en-GB"/>
              <a:t>Click to edit Master title style</a:t>
            </a:r>
            <a:endParaRPr lang="x-none"/>
          </a:p>
        </p:txBody>
      </p:sp>
      <p:sp>
        <p:nvSpPr>
          <p:cNvPr id="3" name="Footer Placeholder 2">
            <a:extLst>
              <a:ext uri="{FF2B5EF4-FFF2-40B4-BE49-F238E27FC236}">
                <a16:creationId xmlns:a16="http://schemas.microsoft.com/office/drawing/2014/main" xmlns="" id="{47835F27-6009-2248-9DA4-A659B5A27DF8}"/>
              </a:ext>
            </a:extLst>
          </p:cNvPr>
          <p:cNvSpPr>
            <a:spLocks noGrp="1"/>
          </p:cNvSpPr>
          <p:nvPr>
            <p:ph type="ftr" sz="quarter" idx="10"/>
          </p:nvPr>
        </p:nvSpPr>
        <p:spPr/>
        <p:txBody>
          <a:bodyPr/>
          <a:lstStyle/>
          <a:p>
            <a:r>
              <a:rPr lang="en-GB" dirty="0">
                <a:solidFill>
                  <a:srgbClr val="44546A"/>
                </a:solidFill>
              </a:rPr>
              <a:t>Session </a:t>
            </a:r>
            <a:r>
              <a:rPr lang="en-US" altLang="zh-CN" dirty="0" smtClean="0">
                <a:solidFill>
                  <a:srgbClr val="44546A"/>
                </a:solidFill>
              </a:rPr>
              <a:t>X</a:t>
            </a:r>
            <a:r>
              <a:rPr lang="en-GB" dirty="0" smtClean="0">
                <a:solidFill>
                  <a:srgbClr val="44546A"/>
                </a:solidFill>
              </a:rPr>
              <a:t>: </a:t>
            </a:r>
            <a:r>
              <a:rPr lang="en-US" altLang="zh-CN" dirty="0" smtClean="0">
                <a:solidFill>
                  <a:srgbClr val="44546A"/>
                </a:solidFill>
              </a:rPr>
              <a:t>Session Title</a:t>
            </a:r>
            <a:endParaRPr lang="x-none" dirty="0">
              <a:solidFill>
                <a:srgbClr val="44546A"/>
              </a:solidFill>
            </a:endParaRPr>
          </a:p>
        </p:txBody>
      </p:sp>
      <p:sp>
        <p:nvSpPr>
          <p:cNvPr id="4" name="Slide Number Placeholder 3">
            <a:extLst>
              <a:ext uri="{FF2B5EF4-FFF2-40B4-BE49-F238E27FC236}">
                <a16:creationId xmlns:a16="http://schemas.microsoft.com/office/drawing/2014/main" xmlns="" id="{51CE9434-327F-BE4F-8CD1-8AC987A38632}"/>
              </a:ext>
            </a:extLst>
          </p:cNvPr>
          <p:cNvSpPr>
            <a:spLocks noGrp="1"/>
          </p:cNvSpPr>
          <p:nvPr>
            <p:ph type="sldNum" sz="quarter" idx="11"/>
          </p:nvPr>
        </p:nvSpPr>
        <p:spPr/>
        <p:txBody>
          <a:bodyPr/>
          <a:lstStyle/>
          <a:p>
            <a:r>
              <a:rPr lang="en-GB">
                <a:solidFill>
                  <a:srgbClr val="44546A"/>
                </a:solidFill>
              </a:rPr>
              <a:t>Slide </a:t>
            </a:r>
            <a:fld id="{B76F569C-20DA-A64A-B772-F9749D1A2244}" type="slidenum">
              <a:rPr>
                <a:solidFill>
                  <a:srgbClr val="44546A"/>
                </a:solidFill>
              </a:rPr>
              <a:pPr/>
              <a:t>‹#›</a:t>
            </a:fld>
            <a:endParaRPr dirty="0">
              <a:solidFill>
                <a:srgbClr val="44546A"/>
              </a:solidFill>
            </a:endParaRPr>
          </a:p>
        </p:txBody>
      </p:sp>
    </p:spTree>
    <p:extLst>
      <p:ext uri="{BB962C8B-B14F-4D97-AF65-F5344CB8AC3E}">
        <p14:creationId xmlns:p14="http://schemas.microsoft.com/office/powerpoint/2010/main" val="1011517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C4BCDF-0857-6E4E-9C4A-5385A18B67A8}"/>
              </a:ext>
            </a:extLst>
          </p:cNvPr>
          <p:cNvSpPr>
            <a:spLocks noGrp="1"/>
          </p:cNvSpPr>
          <p:nvPr>
            <p:ph type="title" hasCustomPrompt="1"/>
          </p:nvPr>
        </p:nvSpPr>
        <p:spPr>
          <a:xfrm>
            <a:off x="251520" y="2180862"/>
            <a:ext cx="8640960" cy="689913"/>
          </a:xfrm>
        </p:spPr>
        <p:txBody>
          <a:bodyPr/>
          <a:lstStyle>
            <a:lvl1pPr algn="ctr">
              <a:defRPr/>
            </a:lvl1pPr>
          </a:lstStyle>
          <a:p>
            <a:r>
              <a:rPr lang="en-GB" dirty="0"/>
              <a:t>Click to edit main title</a:t>
            </a:r>
            <a:endParaRPr lang="x-none" dirty="0"/>
          </a:p>
        </p:txBody>
      </p:sp>
      <p:sp>
        <p:nvSpPr>
          <p:cNvPr id="3" name="Footer Placeholder 2">
            <a:extLst>
              <a:ext uri="{FF2B5EF4-FFF2-40B4-BE49-F238E27FC236}">
                <a16:creationId xmlns:a16="http://schemas.microsoft.com/office/drawing/2014/main" xmlns="" id="{60606E02-CBF3-1945-98D4-C02FAF7F0211}"/>
              </a:ext>
            </a:extLst>
          </p:cNvPr>
          <p:cNvSpPr>
            <a:spLocks noGrp="1"/>
          </p:cNvSpPr>
          <p:nvPr>
            <p:ph type="ftr" sz="quarter" idx="10"/>
          </p:nvPr>
        </p:nvSpPr>
        <p:spPr/>
        <p:txBody>
          <a:bodyPr/>
          <a:lstStyle/>
          <a:p>
            <a:r>
              <a:rPr lang="en-GB" altLang="zh-CN" dirty="0" smtClean="0">
                <a:solidFill>
                  <a:srgbClr val="44546A"/>
                </a:solidFill>
              </a:rPr>
              <a:t>Session </a:t>
            </a:r>
            <a:r>
              <a:rPr lang="en-US" altLang="zh-CN" dirty="0" smtClean="0">
                <a:solidFill>
                  <a:srgbClr val="44546A"/>
                </a:solidFill>
              </a:rPr>
              <a:t>X</a:t>
            </a:r>
            <a:r>
              <a:rPr lang="en-GB" altLang="zh-CN" dirty="0" smtClean="0">
                <a:solidFill>
                  <a:srgbClr val="44546A"/>
                </a:solidFill>
              </a:rPr>
              <a:t>: </a:t>
            </a:r>
            <a:r>
              <a:rPr lang="en-US" altLang="zh-CN" dirty="0" smtClean="0">
                <a:solidFill>
                  <a:srgbClr val="44546A"/>
                </a:solidFill>
              </a:rPr>
              <a:t>Session Title</a:t>
            </a:r>
            <a:endParaRPr lang="x-none" altLang="zh-CN" dirty="0">
              <a:solidFill>
                <a:srgbClr val="44546A"/>
              </a:solidFill>
            </a:endParaRPr>
          </a:p>
        </p:txBody>
      </p:sp>
      <p:sp>
        <p:nvSpPr>
          <p:cNvPr id="4" name="Slide Number Placeholder 3">
            <a:extLst>
              <a:ext uri="{FF2B5EF4-FFF2-40B4-BE49-F238E27FC236}">
                <a16:creationId xmlns:a16="http://schemas.microsoft.com/office/drawing/2014/main" xmlns="" id="{B3F21F0B-F548-8145-A567-4D7C848CBECF}"/>
              </a:ext>
            </a:extLst>
          </p:cNvPr>
          <p:cNvSpPr>
            <a:spLocks noGrp="1"/>
          </p:cNvSpPr>
          <p:nvPr>
            <p:ph type="sldNum" sz="quarter" idx="11"/>
          </p:nvPr>
        </p:nvSpPr>
        <p:spPr/>
        <p:txBody>
          <a:bodyPr/>
          <a:lstStyle/>
          <a:p>
            <a:r>
              <a:rPr lang="en-GB">
                <a:solidFill>
                  <a:srgbClr val="44546A"/>
                </a:solidFill>
              </a:rPr>
              <a:t>Slide </a:t>
            </a:r>
            <a:fld id="{B76F569C-20DA-A64A-B772-F9749D1A2244}" type="slidenum">
              <a:rPr>
                <a:solidFill>
                  <a:srgbClr val="44546A"/>
                </a:solidFill>
              </a:rPr>
              <a:pPr/>
              <a:t>‹#›</a:t>
            </a:fld>
            <a:endParaRPr dirty="0">
              <a:solidFill>
                <a:srgbClr val="44546A"/>
              </a:solidFill>
            </a:endParaRPr>
          </a:p>
        </p:txBody>
      </p:sp>
      <p:sp>
        <p:nvSpPr>
          <p:cNvPr id="6" name="Text Placeholder 5">
            <a:extLst>
              <a:ext uri="{FF2B5EF4-FFF2-40B4-BE49-F238E27FC236}">
                <a16:creationId xmlns:a16="http://schemas.microsoft.com/office/drawing/2014/main" xmlns="" id="{90B58343-FEEF-3447-8245-0E526292DE6C}"/>
              </a:ext>
            </a:extLst>
          </p:cNvPr>
          <p:cNvSpPr>
            <a:spLocks noGrp="1"/>
          </p:cNvSpPr>
          <p:nvPr>
            <p:ph type="body" sz="quarter" idx="12" hasCustomPrompt="1"/>
          </p:nvPr>
        </p:nvSpPr>
        <p:spPr>
          <a:xfrm>
            <a:off x="250825" y="3236384"/>
            <a:ext cx="8642350" cy="715496"/>
          </a:xfrm>
        </p:spPr>
        <p:txBody>
          <a:bodyPr bIns="46800">
            <a:normAutofit/>
          </a:bodyPr>
          <a:lstStyle>
            <a:lvl1pPr marL="0" indent="0" algn="ctr">
              <a:buNone/>
              <a:defRPr sz="3200">
                <a:solidFill>
                  <a:schemeClr val="tx2">
                    <a:lumMod val="60000"/>
                    <a:lumOff val="40000"/>
                  </a:schemeClr>
                </a:solidFill>
              </a:defRPr>
            </a:lvl1pPr>
          </a:lstStyle>
          <a:p>
            <a:pPr lvl="0"/>
            <a:r>
              <a:rPr lang="x-none" dirty="0"/>
              <a:t>Click to edit subtitle</a:t>
            </a:r>
          </a:p>
        </p:txBody>
      </p:sp>
    </p:spTree>
    <p:extLst>
      <p:ext uri="{BB962C8B-B14F-4D97-AF65-F5344CB8AC3E}">
        <p14:creationId xmlns:p14="http://schemas.microsoft.com/office/powerpoint/2010/main" val="1430784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38758" y="6375679"/>
            <a:ext cx="1747292" cy="348462"/>
          </a:xfrm>
          <a:prstGeom prst="rect">
            <a:avLst/>
          </a:prstGeom>
        </p:spPr>
        <p:txBody>
          <a:bodyPr/>
          <a:lstStyle/>
          <a:p>
            <a:fld id="{1884A62D-183B-47AD-AD57-C1D7F33224D9}" type="datetimeFigureOut">
              <a:rPr lang="fr-FR" smtClean="0"/>
              <a:pPr/>
              <a:t>15/02/2021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3734870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8406768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3994337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3721589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5" name="Footer Placeholder 4"/>
          <p:cNvSpPr>
            <a:spLocks noGrp="1"/>
          </p:cNvSpPr>
          <p:nvPr>
            <p:ph type="ftr" sz="quarter" idx="11"/>
          </p:nvPr>
        </p:nvSpPr>
        <p:spPr/>
        <p:txBody>
          <a:bodyPr/>
          <a:lstStyle/>
          <a:p>
            <a:endParaRPr lang="fr-F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1894793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5" name="Footer Placeholder 4"/>
          <p:cNvSpPr>
            <a:spLocks noGrp="1"/>
          </p:cNvSpPr>
          <p:nvPr>
            <p:ph type="ftr" sz="quarter" idx="11"/>
          </p:nvPr>
        </p:nvSpPr>
        <p:spPr/>
        <p:txBody>
          <a:bodyPr/>
          <a:lstStyle/>
          <a:p>
            <a:endParaRPr lang="fr-F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2744406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60692397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8" name="Footer Placeholder 7"/>
          <p:cNvSpPr>
            <a:spLocks noGrp="1"/>
          </p:cNvSpPr>
          <p:nvPr>
            <p:ph type="ftr" sz="quarter" idx="11"/>
          </p:nvPr>
        </p:nvSpPr>
        <p:spPr/>
        <p:txBody>
          <a:bodyPr/>
          <a:lstStyle/>
          <a:p>
            <a:endParaRPr lang="fr-F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45837914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4" name="Footer Placeholder 3"/>
          <p:cNvSpPr>
            <a:spLocks noGrp="1"/>
          </p:cNvSpPr>
          <p:nvPr>
            <p:ph type="ftr" sz="quarter" idx="11"/>
          </p:nvPr>
        </p:nvSpPr>
        <p:spPr/>
        <p:txBody>
          <a:bodyPr/>
          <a:lstStyle/>
          <a:p>
            <a:endParaRPr lang="fr-F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2787407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3" name="Footer Placeholder 2"/>
          <p:cNvSpPr>
            <a:spLocks noGrp="1"/>
          </p:cNvSpPr>
          <p:nvPr>
            <p:ph type="ftr" sz="quarter" idx="11"/>
          </p:nvPr>
        </p:nvSpPr>
        <p:spPr/>
        <p:txBody>
          <a:bodyPr/>
          <a:lstStyle/>
          <a:p>
            <a:endParaRPr lang="fr-F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1498636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327548432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3061715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5" name="Footer Placeholder 4"/>
          <p:cNvSpPr>
            <a:spLocks noGrp="1"/>
          </p:cNvSpPr>
          <p:nvPr>
            <p:ph type="ftr" sz="quarter" idx="11"/>
          </p:nvPr>
        </p:nvSpPr>
        <p:spPr/>
        <p:txBody>
          <a:bodyPr/>
          <a:lstStyle/>
          <a:p>
            <a:endParaRPr lang="fr-F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2178307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5" name="Footer Placeholder 4"/>
          <p:cNvSpPr>
            <a:spLocks noGrp="1"/>
          </p:cNvSpPr>
          <p:nvPr>
            <p:ph type="ftr" sz="quarter" idx="11"/>
          </p:nvPr>
        </p:nvSpPr>
        <p:spPr/>
        <p:txBody>
          <a:bodyPr/>
          <a:lstStyle/>
          <a:p>
            <a:endParaRPr lang="fr-F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C25EC404-6443-4C53-AC8A-72CCAEC1764C}" type="slidenum">
              <a:rPr lang="fr-FR" smtClean="0"/>
              <a:pPr/>
              <a:t>‹#›</a:t>
            </a:fld>
            <a:endParaRPr lang="fr-FR"/>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49045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603561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6" name="Footer Placeholder 5"/>
          <p:cNvSpPr>
            <a:spLocks noGrp="1"/>
          </p:cNvSpPr>
          <p:nvPr>
            <p:ph type="ftr" sz="quarter" idx="11"/>
          </p:nvPr>
        </p:nvSpPr>
        <p:spPr/>
        <p:txBody>
          <a:bodyPr/>
          <a:lstStyle/>
          <a:p>
            <a:endParaRPr lang="fr-F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577355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6" name="Footer Placeholder 5"/>
          <p:cNvSpPr>
            <a:spLocks noGrp="1"/>
          </p:cNvSpPr>
          <p:nvPr>
            <p:ph type="ftr" sz="quarter" idx="11"/>
          </p:nvPr>
        </p:nvSpPr>
        <p:spPr/>
        <p:txBody>
          <a:bodyPr/>
          <a:lstStyle/>
          <a:p>
            <a:endParaRPr lang="fr-F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25EC404-6443-4C53-AC8A-72CCAEC1764C}" type="slidenum">
              <a:rPr lang="fr-FR" smtClean="0"/>
              <a:pPr/>
              <a:t>‹#›</a:t>
            </a:fld>
            <a:endParaRPr lang="fr-FR"/>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93838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23721669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5" name="Footer Placeholder 4"/>
          <p:cNvSpPr>
            <a:spLocks noGrp="1"/>
          </p:cNvSpPr>
          <p:nvPr>
            <p:ph type="ftr" sz="quarter" idx="11"/>
          </p:nvPr>
        </p:nvSpPr>
        <p:spPr/>
        <p:txBody>
          <a:bodyPr/>
          <a:lstStyle/>
          <a:p>
            <a:endParaRPr lang="fr-F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31789619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5" name="Footer Placeholder 4"/>
          <p:cNvSpPr>
            <a:spLocks noGrp="1"/>
          </p:cNvSpPr>
          <p:nvPr>
            <p:ph type="ftr" sz="quarter" idx="11"/>
          </p:nvPr>
        </p:nvSpPr>
        <p:spPr/>
        <p:txBody>
          <a:bodyPr/>
          <a:lstStyle/>
          <a:p>
            <a:endParaRPr lang="fr-F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1353264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382599478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25EC404-6443-4C53-AC8A-72CCAEC1764C}" type="slidenum">
              <a:rPr lang="fr-FR" smtClean="0"/>
              <a:pPr/>
              <a:t>‹#›</a:t>
            </a:fld>
            <a:endParaRPr lang="fr-F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924452298"/>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25EC404-6443-4C53-AC8A-72CCAEC1764C}" type="slidenum">
              <a:rPr lang="fr-FR" smtClean="0"/>
              <a:pPr/>
              <a:t>‹#›</a:t>
            </a:fld>
            <a:endParaRPr lang="fr-F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0037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864192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3596743858"/>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84A62D-183B-47AD-AD57-C1D7F33224D9}" type="datetimeFigureOut">
              <a:rPr lang="fr-FR" smtClean="0"/>
              <a:pPr/>
              <a:t>15/02/2021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25EC404-6443-4C53-AC8A-72CCAEC1764C}" type="slidenum">
              <a:rPr lang="fr-FR" smtClean="0"/>
              <a:pPr/>
              <a:t>‹#›</a:t>
            </a:fld>
            <a:endParaRPr lang="fr-FR"/>
          </a:p>
        </p:txBody>
      </p:sp>
    </p:spTree>
    <p:extLst>
      <p:ext uri="{BB962C8B-B14F-4D97-AF65-F5344CB8AC3E}">
        <p14:creationId xmlns:p14="http://schemas.microsoft.com/office/powerpoint/2010/main" val="1660214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1884A62D-183B-47AD-AD57-C1D7F33224D9}" type="datetimeFigureOut">
              <a:rPr lang="fr-FR" smtClean="0"/>
              <a:pPr/>
              <a:t>15/02/2021</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fr-F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C25EC404-6443-4C53-AC8A-72CCAEC1764C}" type="slidenum">
              <a:rPr lang="fr-FR" smtClean="0"/>
              <a:pPr/>
              <a:t>‹#›</a:t>
            </a:fld>
            <a:endParaRPr lang="fr-FR"/>
          </a:p>
        </p:txBody>
      </p:sp>
    </p:spTree>
    <p:extLst>
      <p:ext uri="{BB962C8B-B14F-4D97-AF65-F5344CB8AC3E}">
        <p14:creationId xmlns:p14="http://schemas.microsoft.com/office/powerpoint/2010/main" val="2855825803"/>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7BC3CCE-42E1-2D48-AE7F-989BE12E276A}"/>
              </a:ext>
            </a:extLst>
          </p:cNvPr>
          <p:cNvSpPr>
            <a:spLocks noGrp="1"/>
          </p:cNvSpPr>
          <p:nvPr>
            <p:ph type="title"/>
          </p:nvPr>
        </p:nvSpPr>
        <p:spPr>
          <a:xfrm>
            <a:off x="252870" y="1119008"/>
            <a:ext cx="8640960" cy="689913"/>
          </a:xfrm>
          <a:prstGeom prst="rect">
            <a:avLst/>
          </a:prstGeom>
        </p:spPr>
        <p:txBody>
          <a:bodyPr vert="horz" lIns="91440" tIns="45720" rIns="91440" bIns="45720" rtlCol="0" anchor="ctr">
            <a:normAutofit/>
          </a:bodyPr>
          <a:lstStyle/>
          <a:p>
            <a:r>
              <a:rPr lang="en-GB" dirty="0"/>
              <a:t>Click to edit Master title style</a:t>
            </a:r>
            <a:endParaRPr lang="x-none" dirty="0"/>
          </a:p>
        </p:txBody>
      </p:sp>
      <p:sp>
        <p:nvSpPr>
          <p:cNvPr id="3" name="Text Placeholder 2">
            <a:extLst>
              <a:ext uri="{FF2B5EF4-FFF2-40B4-BE49-F238E27FC236}">
                <a16:creationId xmlns:a16="http://schemas.microsoft.com/office/drawing/2014/main" xmlns="" id="{B14E2A0E-17B0-F44F-B4F8-356C6351515D}"/>
              </a:ext>
            </a:extLst>
          </p:cNvPr>
          <p:cNvSpPr>
            <a:spLocks noGrp="1"/>
          </p:cNvSpPr>
          <p:nvPr>
            <p:ph type="body" idx="1"/>
          </p:nvPr>
        </p:nvSpPr>
        <p:spPr>
          <a:xfrm>
            <a:off x="251520" y="1988839"/>
            <a:ext cx="8640960" cy="418759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5" name="Footer Placeholder 4">
            <a:extLst>
              <a:ext uri="{FF2B5EF4-FFF2-40B4-BE49-F238E27FC236}">
                <a16:creationId xmlns:a16="http://schemas.microsoft.com/office/drawing/2014/main" xmlns="" id="{22A1CE63-9C49-3E42-AC4F-8A247BF0B9F6}"/>
              </a:ext>
            </a:extLst>
          </p:cNvPr>
          <p:cNvSpPr>
            <a:spLocks noGrp="1"/>
          </p:cNvSpPr>
          <p:nvPr>
            <p:ph type="ftr" sz="quarter" idx="3"/>
          </p:nvPr>
        </p:nvSpPr>
        <p:spPr>
          <a:xfrm>
            <a:off x="251520" y="6356351"/>
            <a:ext cx="6912768" cy="366183"/>
          </a:xfrm>
          <a:prstGeom prst="rect">
            <a:avLst/>
          </a:prstGeom>
        </p:spPr>
        <p:txBody>
          <a:bodyPr vert="horz" lIns="91440" tIns="45720" rIns="91440" bIns="45720" rtlCol="0" anchor="ctr"/>
          <a:lstStyle>
            <a:lvl1pPr algn="l">
              <a:defRPr sz="1200">
                <a:solidFill>
                  <a:schemeClr val="tx2"/>
                </a:solidFill>
                <a:latin typeface="Arial" panose="020B0604020202020204" pitchFamily="34" charset="0"/>
                <a:cs typeface="Arial" panose="020B0604020202020204" pitchFamily="34" charset="0"/>
              </a:defRPr>
            </a:lvl1pPr>
          </a:lstStyle>
          <a:p>
            <a:pPr hangingPunct="1"/>
            <a:r>
              <a:rPr lang="x-none" kern="1200">
                <a:solidFill>
                  <a:srgbClr val="44546A"/>
                </a:solidFill>
                <a:ea typeface="+mn-ea"/>
              </a:rPr>
              <a:t>Session </a:t>
            </a:r>
            <a:r>
              <a:rPr lang="en-US" altLang="zh-CN" kern="1200" dirty="0">
                <a:solidFill>
                  <a:srgbClr val="002060"/>
                </a:solidFill>
                <a:latin typeface="Arial"/>
              </a:rPr>
              <a:t>3: Contributing to Reproducible</a:t>
            </a:r>
            <a:r>
              <a:rPr lang="zh-CN" altLang="en-US" kern="1200" dirty="0">
                <a:solidFill>
                  <a:srgbClr val="002060"/>
                </a:solidFill>
                <a:latin typeface="Arial"/>
              </a:rPr>
              <a:t> </a:t>
            </a:r>
            <a:r>
              <a:rPr lang="en-US" altLang="zh-CN" kern="1200" dirty="0">
                <a:solidFill>
                  <a:srgbClr val="002060"/>
                </a:solidFill>
                <a:latin typeface="Arial"/>
              </a:rPr>
              <a:t>Knowledge</a:t>
            </a:r>
            <a:endParaRPr lang="x-none" kern="1200" dirty="0">
              <a:solidFill>
                <a:srgbClr val="44546A"/>
              </a:solidFill>
              <a:ea typeface="+mn-ea"/>
            </a:endParaRPr>
          </a:p>
        </p:txBody>
      </p:sp>
      <p:sp>
        <p:nvSpPr>
          <p:cNvPr id="6" name="Slide Number Placeholder 5">
            <a:extLst>
              <a:ext uri="{FF2B5EF4-FFF2-40B4-BE49-F238E27FC236}">
                <a16:creationId xmlns:a16="http://schemas.microsoft.com/office/drawing/2014/main" xmlns="" id="{1CCF397C-0740-634E-941E-498590562828}"/>
              </a:ext>
            </a:extLst>
          </p:cNvPr>
          <p:cNvSpPr>
            <a:spLocks noGrp="1"/>
          </p:cNvSpPr>
          <p:nvPr>
            <p:ph type="sldNum" sz="quarter" idx="4"/>
          </p:nvPr>
        </p:nvSpPr>
        <p:spPr>
          <a:xfrm>
            <a:off x="7524328" y="6356351"/>
            <a:ext cx="1368152" cy="366183"/>
          </a:xfrm>
          <a:prstGeom prst="rect">
            <a:avLst/>
          </a:prstGeom>
        </p:spPr>
        <p:txBody>
          <a:bodyPr vert="horz" lIns="91440" tIns="45720" rIns="91440" bIns="45720" rtlCol="0" anchor="ctr"/>
          <a:lstStyle>
            <a:lvl1pPr algn="r">
              <a:defRPr lang="x-none" sz="1200" smtClean="0">
                <a:solidFill>
                  <a:schemeClr val="tx2"/>
                </a:solidFill>
                <a:latin typeface="Arial" panose="020B0604020202020204" pitchFamily="34" charset="0"/>
                <a:cs typeface="Arial" panose="020B0604020202020204" pitchFamily="34" charset="0"/>
              </a:defRPr>
            </a:lvl1pPr>
          </a:lstStyle>
          <a:p>
            <a:pPr hangingPunct="1"/>
            <a:r>
              <a:rPr lang="en-GB" kern="1200" dirty="0">
                <a:solidFill>
                  <a:srgbClr val="44546A"/>
                </a:solidFill>
                <a:ea typeface="+mn-ea"/>
              </a:rPr>
              <a:t>Slide </a:t>
            </a:r>
            <a:fld id="{B76F569C-20DA-A64A-B772-F9749D1A2244}" type="slidenum">
              <a:rPr kern="1200">
                <a:solidFill>
                  <a:srgbClr val="44546A"/>
                </a:solidFill>
                <a:ea typeface="+mn-ea"/>
              </a:rPr>
              <a:pPr hangingPunct="1"/>
              <a:t>‹#›</a:t>
            </a:fld>
            <a:endParaRPr kern="1200" dirty="0">
              <a:solidFill>
                <a:srgbClr val="44546A"/>
              </a:solidFill>
              <a:ea typeface="+mn-ea"/>
            </a:endParaRPr>
          </a:p>
        </p:txBody>
      </p:sp>
      <p:pic>
        <p:nvPicPr>
          <p:cNvPr id="7" name="Picture 6">
            <a:extLst>
              <a:ext uri="{FF2B5EF4-FFF2-40B4-BE49-F238E27FC236}">
                <a16:creationId xmlns:a16="http://schemas.microsoft.com/office/drawing/2014/main" xmlns="" id="{E7CBC92B-E22E-6A46-BDEB-C06FC512D5AC}"/>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0" y="-23293"/>
            <a:ext cx="9144000" cy="1024597"/>
          </a:xfrm>
          <a:prstGeom prst="rect">
            <a:avLst/>
          </a:prstGeom>
        </p:spPr>
      </p:pic>
    </p:spTree>
    <p:extLst>
      <p:ext uri="{BB962C8B-B14F-4D97-AF65-F5344CB8AC3E}">
        <p14:creationId xmlns:p14="http://schemas.microsoft.com/office/powerpoint/2010/main" val="3157765568"/>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88" r:id="rId7"/>
  </p:sldLayoutIdLst>
  <p:hf hdr="0" dt="0"/>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1884A62D-183B-47AD-AD57-C1D7F33224D9}" type="datetimeFigureOut">
              <a:rPr lang="fr-FR" smtClean="0"/>
              <a:pPr/>
              <a:t>15/02/2021</a:t>
            </a:fld>
            <a:endParaRPr lang="fr-F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C25EC404-6443-4C53-AC8A-72CCAEC1764C}" type="slidenum">
              <a:rPr lang="fr-FR" smtClean="0"/>
              <a:pPr/>
              <a:t>‹#›</a:t>
            </a:fld>
            <a:endParaRPr lang="fr-FR"/>
          </a:p>
        </p:txBody>
      </p:sp>
    </p:spTree>
    <p:extLst>
      <p:ext uri="{BB962C8B-B14F-4D97-AF65-F5344CB8AC3E}">
        <p14:creationId xmlns:p14="http://schemas.microsoft.com/office/powerpoint/2010/main" val="3956436777"/>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 id="2147484301" r:id="rId12"/>
    <p:sldLayoutId id="2147484302" r:id="rId13"/>
    <p:sldLayoutId id="2147484303" r:id="rId14"/>
    <p:sldLayoutId id="2147484304" r:id="rId15"/>
    <p:sldLayoutId id="214748430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0.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0.xml"/><Relationship Id="rId7" Type="http://schemas.openxmlformats.org/officeDocument/2006/relationships/diagramColors" Target="../diagrams/colors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6.xml"/><Relationship Id="rId11" Type="http://schemas.openxmlformats.org/officeDocument/2006/relationships/image" Target="../media/image6.png"/><Relationship Id="rId5" Type="http://schemas.openxmlformats.org/officeDocument/2006/relationships/diagramLayout" Target="../diagrams/layout6.xml"/><Relationship Id="rId10" Type="http://schemas.openxmlformats.org/officeDocument/2006/relationships/image" Target="../media/image23.png"/><Relationship Id="rId4" Type="http://schemas.openxmlformats.org/officeDocument/2006/relationships/diagramData" Target="../diagrams/data6.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0.xml"/><Relationship Id="rId7" Type="http://schemas.openxmlformats.org/officeDocument/2006/relationships/diagramQuickStyle" Target="../diagrams/quickStyle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6.png"/><Relationship Id="rId4" Type="http://schemas.openxmlformats.org/officeDocument/2006/relationships/notesSlide" Target="../notesSlides/notesSlide7.xml"/><Relationship Id="rId9" Type="http://schemas.microsoft.com/office/2007/relationships/diagramDrawing" Target="../diagrams/drawing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hyperlink" Target="http://www.geoaquawatch.org/" TargetMode="External"/><Relationship Id="rId3" Type="http://schemas.openxmlformats.org/officeDocument/2006/relationships/slideLayout" Target="../slideLayouts/slideLayout20.xml"/><Relationship Id="rId7" Type="http://schemas.openxmlformats.org/officeDocument/2006/relationships/hyperlink" Target="mailto:srgreb@wisc.edu"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mailto:info@aquawatch.org" TargetMode="External"/><Relationship Id="rId5" Type="http://schemas.openxmlformats.org/officeDocument/2006/relationships/image" Target="../media/image4.gif"/><Relationship Id="rId10" Type="http://schemas.openxmlformats.org/officeDocument/2006/relationships/image" Target="../media/image6.png"/><Relationship Id="rId4" Type="http://schemas.openxmlformats.org/officeDocument/2006/relationships/notesSlide" Target="../notesSlides/notesSlide8.xm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5.xml"/><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0.xml"/><Relationship Id="rId7" Type="http://schemas.openxmlformats.org/officeDocument/2006/relationships/image" Target="../media/image4.gi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0.xml"/><Relationship Id="rId7" Type="http://schemas.openxmlformats.org/officeDocument/2006/relationships/diagramLayout" Target="../diagrams/layout1.xml"/><Relationship Id="rId12"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image" Target="../media/image4.gif"/><Relationship Id="rId10" Type="http://schemas.microsoft.com/office/2007/relationships/diagramDrawing" Target="../diagrams/drawing1.xml"/><Relationship Id="rId4" Type="http://schemas.openxmlformats.org/officeDocument/2006/relationships/notesSlide" Target="../notesSlides/notesSlide5.xml"/><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6.png"/><Relationship Id="rId3" Type="http://schemas.openxmlformats.org/officeDocument/2006/relationships/slideLayout" Target="../slideLayouts/slideLayout20.xml"/><Relationship Id="rId7" Type="http://schemas.openxmlformats.org/officeDocument/2006/relationships/diagramQuickStyle" Target="../diagrams/quickStyle2.xml"/><Relationship Id="rId12"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11" Type="http://schemas.openxmlformats.org/officeDocument/2006/relationships/image" Target="../media/image14.png"/><Relationship Id="rId5" Type="http://schemas.openxmlformats.org/officeDocument/2006/relationships/diagramData" Target="../diagrams/data2.xml"/><Relationship Id="rId10" Type="http://schemas.openxmlformats.org/officeDocument/2006/relationships/image" Target="../media/image13.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0.xml"/><Relationship Id="rId7" Type="http://schemas.openxmlformats.org/officeDocument/2006/relationships/diagramColors" Target="../diagrams/colors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0.xml"/><Relationship Id="rId7" Type="http://schemas.openxmlformats.org/officeDocument/2006/relationships/diagramColors" Target="../diagrams/colors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6.png"/><Relationship Id="rId4" Type="http://schemas.openxmlformats.org/officeDocument/2006/relationships/diagramData" Target="../diagrams/data4.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13" Type="http://schemas.openxmlformats.org/officeDocument/2006/relationships/image" Target="../media/image21.jpeg"/><Relationship Id="rId3" Type="http://schemas.openxmlformats.org/officeDocument/2006/relationships/slideLayout" Target="../slideLayouts/slideLayout20.xml"/><Relationship Id="rId7" Type="http://schemas.openxmlformats.org/officeDocument/2006/relationships/diagramColors" Target="../diagrams/colors5.xml"/><Relationship Id="rId12" Type="http://schemas.openxmlformats.org/officeDocument/2006/relationships/image" Target="../media/image2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5.xml"/><Relationship Id="rId11" Type="http://schemas.openxmlformats.org/officeDocument/2006/relationships/image" Target="../media/image19.png"/><Relationship Id="rId5" Type="http://schemas.openxmlformats.org/officeDocument/2006/relationships/diagramLayout" Target="../diagrams/layout5.xml"/><Relationship Id="rId10" Type="http://schemas.openxmlformats.org/officeDocument/2006/relationships/image" Target="../media/image18.png"/><Relationship Id="rId4" Type="http://schemas.openxmlformats.org/officeDocument/2006/relationships/diagramData" Target="../diagrams/data5.xml"/><Relationship Id="rId9" Type="http://schemas.openxmlformats.org/officeDocument/2006/relationships/image" Target="../media/image17.png"/><Relationship Id="rId1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4359" t="50000"/>
          <a:stretch/>
        </p:blipFill>
        <p:spPr bwMode="auto">
          <a:xfrm>
            <a:off x="4217158" y="4043349"/>
            <a:ext cx="4926842" cy="28146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9" descr="GEO_logo_full.gif"/>
          <p:cNvPicPr>
            <a:picLocks noChangeAspect="1"/>
          </p:cNvPicPr>
          <p:nvPr/>
        </p:nvPicPr>
        <p:blipFill>
          <a:blip r:embed="rId6" cstate="print">
            <a:clrChange>
              <a:clrFrom>
                <a:srgbClr val="FFFFFF"/>
              </a:clrFrom>
              <a:clrTo>
                <a:srgbClr val="FFFFFF">
                  <a:alpha val="0"/>
                </a:srgbClr>
              </a:clrTo>
            </a:clrChange>
          </a:blip>
          <a:stretch>
            <a:fillRect/>
          </a:stretch>
        </p:blipFill>
        <p:spPr>
          <a:xfrm>
            <a:off x="0" y="34948"/>
            <a:ext cx="3923928" cy="785727"/>
          </a:xfrm>
          <a:prstGeom prst="rect">
            <a:avLst/>
          </a:prstGeom>
        </p:spPr>
      </p:pic>
      <p:sp useBgFill="1">
        <p:nvSpPr>
          <p:cNvPr id="11" name="Subtitle 2"/>
          <p:cNvSpPr txBox="1">
            <a:spLocks/>
          </p:cNvSpPr>
          <p:nvPr/>
        </p:nvSpPr>
        <p:spPr>
          <a:xfrm>
            <a:off x="557699" y="2009424"/>
            <a:ext cx="7999279" cy="12022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buNone/>
              <a:defRPr/>
            </a:pPr>
            <a:r>
              <a:rPr lang="en-US" sz="4200" b="1" dirty="0" smtClean="0">
                <a:solidFill>
                  <a:srgbClr val="0E8A7C"/>
                </a:solidFill>
              </a:rPr>
              <a:t>GEO AquaWatch</a:t>
            </a:r>
            <a:endParaRPr lang="en-GB" sz="2400" b="1" i="1" dirty="0">
              <a:solidFill>
                <a:srgbClr val="0E8A7C"/>
              </a:solidFill>
              <a:latin typeface="Calibri"/>
            </a:endParaRPr>
          </a:p>
          <a:p>
            <a:pPr marL="0" lvl="0" indent="0" algn="ctr">
              <a:buNone/>
              <a:defRPr/>
            </a:pPr>
            <a:r>
              <a:rPr lang="en-US" sz="2400" b="1" dirty="0" smtClean="0">
                <a:solidFill>
                  <a:srgbClr val="0E8A7C"/>
                </a:solidFill>
                <a:latin typeface="Calibri"/>
              </a:rPr>
              <a:t>Strengthening </a:t>
            </a:r>
            <a:r>
              <a:rPr lang="en-US" sz="2400" b="1" dirty="0">
                <a:solidFill>
                  <a:srgbClr val="0E8A7C"/>
                </a:solidFill>
                <a:latin typeface="Calibri"/>
              </a:rPr>
              <a:t>Confidence in EO Water Quality Data</a:t>
            </a:r>
            <a:endParaRPr lang="en-GB" sz="2400" b="1" dirty="0">
              <a:solidFill>
                <a:srgbClr val="0E8A7C"/>
              </a:solidFill>
              <a:latin typeface="Calibri"/>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en-GB" sz="2400" b="1" dirty="0" smtClean="0">
              <a:solidFill>
                <a:srgbClr val="0E8A7C"/>
              </a:solidFill>
              <a:latin typeface="Calibri"/>
            </a:endParaRPr>
          </a:p>
        </p:txBody>
      </p:sp>
      <p:pic>
        <p:nvPicPr>
          <p:cNvPr id="12" name="Picture 11"/>
          <p:cNvPicPr>
            <a:picLocks noChangeAspect="1"/>
          </p:cNvPicPr>
          <p:nvPr/>
        </p:nvPicPr>
        <p:blipFill>
          <a:blip r:embed="rId7"/>
          <a:stretch>
            <a:fillRect/>
          </a:stretch>
        </p:blipFill>
        <p:spPr>
          <a:xfrm>
            <a:off x="7570288" y="113478"/>
            <a:ext cx="1408298" cy="70719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0138" y="6434138"/>
            <a:ext cx="271462" cy="271462"/>
          </a:xfrm>
          <a:prstGeom prst="rect">
            <a:avLst/>
          </a:prstGeom>
        </p:spPr>
      </p:pic>
      <p:sp>
        <p:nvSpPr>
          <p:cNvPr id="2" name="Rectangle 1"/>
          <p:cNvSpPr/>
          <p:nvPr/>
        </p:nvSpPr>
        <p:spPr>
          <a:xfrm>
            <a:off x="740179" y="3971481"/>
            <a:ext cx="6749999" cy="1015663"/>
          </a:xfrm>
          <a:prstGeom prst="rect">
            <a:avLst/>
          </a:prstGeom>
        </p:spPr>
        <p:txBody>
          <a:bodyPr wrap="square">
            <a:spAutoFit/>
          </a:bodyPr>
          <a:lstStyle/>
          <a:p>
            <a:r>
              <a:rPr lang="en-US" sz="1200" b="1" dirty="0">
                <a:latin typeface="Calibri" panose="020F0502020204030204" pitchFamily="34" charset="0"/>
                <a:ea typeface="Calibri" panose="020F0502020204030204" pitchFamily="34" charset="0"/>
                <a:cs typeface="Times New Roman" panose="02020603050405020304" pitchFamily="18" charset="0"/>
              </a:rPr>
              <a:t>Steven Greb</a:t>
            </a:r>
            <a:r>
              <a:rPr lang="en-US" sz="1200" dirty="0">
                <a:latin typeface="Calibri" panose="020F0502020204030204" pitchFamily="34" charset="0"/>
                <a:ea typeface="Calibri" panose="020F0502020204030204" pitchFamily="34" charset="0"/>
                <a:cs typeface="Times New Roman" panose="02020603050405020304" pitchFamily="18" charset="0"/>
              </a:rPr>
              <a:t> </a:t>
            </a:r>
            <a:r>
              <a:rPr lang="en-US" sz="1200" dirty="0" smtClean="0">
                <a:latin typeface="Calibri" panose="020F0502020204030204" pitchFamily="34" charset="0"/>
                <a:ea typeface="Calibri" panose="020F0502020204030204" pitchFamily="34" charset="0"/>
                <a:cs typeface="Times New Roman" panose="02020603050405020304" pitchFamily="18" charset="0"/>
              </a:rPr>
              <a:t>Director, GEO AquaWatch and University </a:t>
            </a:r>
            <a:r>
              <a:rPr lang="en-US" sz="1200" dirty="0">
                <a:latin typeface="Calibri" panose="020F0502020204030204" pitchFamily="34" charset="0"/>
                <a:ea typeface="Calibri" panose="020F0502020204030204" pitchFamily="34" charset="0"/>
                <a:cs typeface="Times New Roman" panose="02020603050405020304" pitchFamily="18" charset="0"/>
              </a:rPr>
              <a:t>of Wisconsin, Madison, WI. USA</a:t>
            </a:r>
          </a:p>
          <a:p>
            <a:r>
              <a:rPr lang="en-US" sz="1200" b="1" dirty="0">
                <a:latin typeface="Calibri" panose="020F0502020204030204" pitchFamily="34" charset="0"/>
                <a:ea typeface="Calibri" panose="020F0502020204030204" pitchFamily="34" charset="0"/>
                <a:cs typeface="Times New Roman" panose="02020603050405020304" pitchFamily="18" charset="0"/>
              </a:rPr>
              <a:t>Paul DiGiacomo</a:t>
            </a:r>
            <a:r>
              <a:rPr lang="en-US" sz="1200" dirty="0">
                <a:latin typeface="Calibri" panose="020F0502020204030204" pitchFamily="34" charset="0"/>
                <a:ea typeface="Calibri" panose="020F0502020204030204" pitchFamily="34" charset="0"/>
                <a:cs typeface="Times New Roman" panose="02020603050405020304" pitchFamily="18" charset="0"/>
              </a:rPr>
              <a:t> Chief, Satellite Oceanography and Climatology Division NOAA </a:t>
            </a:r>
            <a:r>
              <a:rPr lang="en-US" sz="1200" dirty="0" smtClean="0">
                <a:latin typeface="Calibri" panose="020F0502020204030204" pitchFamily="34" charset="0"/>
                <a:ea typeface="Calibri" panose="020F0502020204030204" pitchFamily="34" charset="0"/>
                <a:cs typeface="Times New Roman" panose="02020603050405020304" pitchFamily="18" charset="0"/>
              </a:rPr>
              <a:t>College Park, </a:t>
            </a:r>
            <a:r>
              <a:rPr lang="en-US" sz="1200" dirty="0">
                <a:latin typeface="Calibri" panose="020F0502020204030204" pitchFamily="34" charset="0"/>
                <a:ea typeface="Calibri" panose="020F0502020204030204" pitchFamily="34" charset="0"/>
                <a:cs typeface="Times New Roman" panose="02020603050405020304" pitchFamily="18" charset="0"/>
              </a:rPr>
              <a:t>MD. USA</a:t>
            </a:r>
          </a:p>
          <a:p>
            <a:r>
              <a:rPr lang="en-US" sz="1200" b="1" dirty="0">
                <a:latin typeface="Calibri" panose="020F0502020204030204" pitchFamily="34" charset="0"/>
                <a:ea typeface="Calibri" panose="020F0502020204030204" pitchFamily="34" charset="0"/>
                <a:cs typeface="Times New Roman" panose="02020603050405020304" pitchFamily="18" charset="0"/>
              </a:rPr>
              <a:t>Merrie Beth Neely</a:t>
            </a:r>
            <a:r>
              <a:rPr lang="en-US" sz="1200" dirty="0">
                <a:latin typeface="Calibri" panose="020F0502020204030204" pitchFamily="34" charset="0"/>
                <a:ea typeface="Calibri" panose="020F0502020204030204" pitchFamily="34" charset="0"/>
                <a:cs typeface="Times New Roman" panose="02020603050405020304" pitchFamily="18" charset="0"/>
              </a:rPr>
              <a:t> Scientific Coordinator GEO AquaWatch, Clearwater, FL. USA</a:t>
            </a:r>
          </a:p>
          <a:p>
            <a:r>
              <a:rPr lang="en-US" sz="1200" b="1" dirty="0">
                <a:latin typeface="Calibri" panose="020F0502020204030204" pitchFamily="34" charset="0"/>
                <a:ea typeface="Calibri" panose="020F0502020204030204" pitchFamily="34" charset="0"/>
                <a:cs typeface="Times New Roman" panose="02020603050405020304" pitchFamily="18" charset="0"/>
              </a:rPr>
              <a:t>Emily Smail</a:t>
            </a:r>
            <a:r>
              <a:rPr lang="en-US" sz="1200" dirty="0">
                <a:latin typeface="Calibri" panose="020F0502020204030204" pitchFamily="34" charset="0"/>
                <a:ea typeface="Calibri" panose="020F0502020204030204" pitchFamily="34" charset="0"/>
                <a:cs typeface="Times New Roman" panose="02020603050405020304" pitchFamily="18" charset="0"/>
              </a:rPr>
              <a:t> Executive Director, GEO Blue Planet Initiative. NOAA, College Park, MD. USA</a:t>
            </a:r>
          </a:p>
          <a:p>
            <a:r>
              <a:rPr lang="en-US" sz="1200" b="1" dirty="0">
                <a:latin typeface="Calibri" panose="020F0502020204030204" pitchFamily="34" charset="0"/>
                <a:ea typeface="Calibri" panose="020F0502020204030204" pitchFamily="34" charset="0"/>
                <a:cs typeface="Times New Roman" panose="02020603050405020304" pitchFamily="18" charset="0"/>
              </a:rPr>
              <a:t>Arnold Dekker</a:t>
            </a:r>
            <a:r>
              <a:rPr lang="en-US" sz="1200" dirty="0">
                <a:latin typeface="Calibri" panose="020F0502020204030204" pitchFamily="34" charset="0"/>
                <a:ea typeface="Calibri" panose="020F0502020204030204" pitchFamily="34" charset="0"/>
                <a:cs typeface="Times New Roman" panose="02020603050405020304" pitchFamily="18" charset="0"/>
              </a:rPr>
              <a:t> Director, </a:t>
            </a:r>
            <a:r>
              <a:rPr lang="en-US" sz="1200" dirty="0" err="1">
                <a:latin typeface="Calibri" panose="020F0502020204030204" pitchFamily="34" charset="0"/>
                <a:ea typeface="Calibri" panose="020F0502020204030204" pitchFamily="34" charset="0"/>
                <a:cs typeface="Times New Roman" panose="02020603050405020304" pitchFamily="18" charset="0"/>
              </a:rPr>
              <a:t>SatDek</a:t>
            </a:r>
            <a:r>
              <a:rPr lang="en-US" sz="1200" dirty="0">
                <a:latin typeface="Calibri" panose="020F0502020204030204" pitchFamily="34" charset="0"/>
                <a:ea typeface="Calibri" panose="020F0502020204030204" pitchFamily="34" charset="0"/>
                <a:cs typeface="Times New Roman" panose="02020603050405020304" pitchFamily="18" charset="0"/>
              </a:rPr>
              <a:t> Pty Ltd. Canberra, Australia</a:t>
            </a:r>
            <a:endParaRPr lang="en-US" sz="1200" dirty="0"/>
          </a:p>
        </p:txBody>
      </p:sp>
    </p:spTree>
    <p:extLst>
      <p:ext uri="{BB962C8B-B14F-4D97-AF65-F5344CB8AC3E}">
        <p14:creationId xmlns:p14="http://schemas.microsoft.com/office/powerpoint/2010/main" val="533411705"/>
      </p:ext>
    </p:extLst>
  </p:cSld>
  <p:clrMapOvr>
    <a:masterClrMapping/>
  </p:clrMapOvr>
  <mc:AlternateContent xmlns:mc="http://schemas.openxmlformats.org/markup-compatibility/2006" xmlns:p14="http://schemas.microsoft.com/office/powerpoint/2010/main">
    <mc:Choice Requires="p14">
      <p:transition spd="slow" p14:dur="2000" advTm="6433"/>
    </mc:Choice>
    <mc:Fallback xmlns="">
      <p:transition spd="slow" advTm="6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325469198"/>
              </p:ext>
            </p:extLst>
          </p:nvPr>
        </p:nvGraphicFramePr>
        <p:xfrm>
          <a:off x="107795" y="1653478"/>
          <a:ext cx="276922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p:cNvSpPr/>
          <p:nvPr/>
        </p:nvSpPr>
        <p:spPr>
          <a:xfrm>
            <a:off x="1878979" y="121095"/>
            <a:ext cx="6250259" cy="861774"/>
          </a:xfrm>
          <a:prstGeom prst="rect">
            <a:avLst/>
          </a:prstGeom>
        </p:spPr>
        <p:txBody>
          <a:bodyPr wrap="square">
            <a:spAutoFit/>
          </a:bodyPr>
          <a:lstStyle/>
          <a:p>
            <a:r>
              <a:rPr lang="en-US" sz="3200" b="1" dirty="0">
                <a:solidFill>
                  <a:schemeClr val="tx1"/>
                </a:solidFill>
              </a:rPr>
              <a:t>Current AquaWatch Activities </a:t>
            </a:r>
            <a:r>
              <a:rPr lang="en-US" sz="3200" dirty="0">
                <a:solidFill>
                  <a:schemeClr val="tx1"/>
                </a:solidFill>
              </a:rPr>
              <a:t/>
            </a:r>
            <a:br>
              <a:rPr lang="en-US" sz="3200" dirty="0">
                <a:solidFill>
                  <a:schemeClr val="tx1"/>
                </a:solidFill>
              </a:rPr>
            </a:br>
            <a:r>
              <a:rPr lang="en-US" i="1" dirty="0">
                <a:solidFill>
                  <a:schemeClr val="tx1"/>
                </a:solidFill>
              </a:rPr>
              <a:t>To Strengthen Confidence in EO Water Quality Data</a:t>
            </a:r>
            <a:endParaRPr lang="en-US" dirty="0"/>
          </a:p>
        </p:txBody>
      </p:sp>
      <p:sp>
        <p:nvSpPr>
          <p:cNvPr id="6" name="Rectangle 5"/>
          <p:cNvSpPr/>
          <p:nvPr/>
        </p:nvSpPr>
        <p:spPr>
          <a:xfrm>
            <a:off x="3178098" y="1539511"/>
            <a:ext cx="5859966" cy="923330"/>
          </a:xfrm>
          <a:prstGeom prst="rect">
            <a:avLst/>
          </a:prstGeom>
          <a:solidFill>
            <a:schemeClr val="bg1">
              <a:lumMod val="75000"/>
            </a:schemeClr>
          </a:solidFill>
        </p:spPr>
        <p:txBody>
          <a:bodyPr wrap="square">
            <a:spAutoFit/>
          </a:bodyPr>
          <a:lstStyle/>
          <a:p>
            <a:r>
              <a:rPr lang="en-US" b="1" i="1" kern="1200" dirty="0" smtClean="0">
                <a:solidFill>
                  <a:prstClr val="black"/>
                </a:solidFill>
              </a:rPr>
              <a:t>Validation </a:t>
            </a:r>
            <a:r>
              <a:rPr lang="en-US" b="1" i="1" kern="1200" dirty="0">
                <a:solidFill>
                  <a:prstClr val="black"/>
                </a:solidFill>
              </a:rPr>
              <a:t>of Satellite-derived Optical and Water Quality Parameters for Coastal and Inland </a:t>
            </a:r>
            <a:r>
              <a:rPr lang="en-US" b="1" i="1" kern="1200" dirty="0" smtClean="0">
                <a:solidFill>
                  <a:prstClr val="black"/>
                </a:solidFill>
              </a:rPr>
              <a:t>Waters</a:t>
            </a:r>
          </a:p>
          <a:p>
            <a:r>
              <a:rPr lang="en-US" b="1" i="1" kern="1200" dirty="0" smtClean="0">
                <a:solidFill>
                  <a:prstClr val="black"/>
                </a:solidFill>
              </a:rPr>
              <a:t>A NASA sponsored workshop</a:t>
            </a:r>
            <a:endParaRPr lang="en-US" b="1" dirty="0"/>
          </a:p>
        </p:txBody>
      </p:sp>
      <p:pic>
        <p:nvPicPr>
          <p:cNvPr id="2" name="Picture 1"/>
          <p:cNvPicPr>
            <a:picLocks noChangeAspect="1"/>
          </p:cNvPicPr>
          <p:nvPr/>
        </p:nvPicPr>
        <p:blipFill>
          <a:blip r:embed="rId9"/>
          <a:stretch>
            <a:fillRect/>
          </a:stretch>
        </p:blipFill>
        <p:spPr>
          <a:xfrm>
            <a:off x="7866891" y="5658584"/>
            <a:ext cx="1274174" cy="1054699"/>
          </a:xfrm>
          <a:prstGeom prst="rect">
            <a:avLst/>
          </a:prstGeom>
        </p:spPr>
      </p:pic>
      <p:sp>
        <p:nvSpPr>
          <p:cNvPr id="3" name="Rectangle 2"/>
          <p:cNvSpPr/>
          <p:nvPr/>
        </p:nvSpPr>
        <p:spPr>
          <a:xfrm>
            <a:off x="3311912" y="3156823"/>
            <a:ext cx="5932449" cy="2370905"/>
          </a:xfrm>
          <a:prstGeom prst="rect">
            <a:avLst/>
          </a:prstGeom>
        </p:spPr>
        <p:txBody>
          <a:bodyPr wrap="square">
            <a:spAutoFit/>
          </a:bodyPr>
          <a:lstStyle/>
          <a:p>
            <a:pPr marL="34290" lvl="0" defTabSz="685800" hangingPunct="1">
              <a:lnSpc>
                <a:spcPct val="90000"/>
              </a:lnSpc>
              <a:spcBef>
                <a:spcPts val="1000"/>
              </a:spcBef>
              <a:buClr>
                <a:srgbClr val="1CADE4"/>
              </a:buClr>
              <a:buSzPct val="80000"/>
            </a:pPr>
            <a:r>
              <a:rPr lang="en-US" sz="2000" b="1" kern="1200" dirty="0">
                <a:solidFill>
                  <a:prstClr val="black"/>
                </a:solidFill>
                <a:ea typeface="+mn-ea"/>
                <a:cs typeface="+mn-cs"/>
              </a:rPr>
              <a:t>Goal: To build a global-scale validation </a:t>
            </a:r>
            <a:r>
              <a:rPr lang="en-US" sz="2000" b="1" kern="1200" dirty="0" smtClean="0">
                <a:solidFill>
                  <a:prstClr val="black"/>
                </a:solidFill>
                <a:ea typeface="+mn-ea"/>
                <a:cs typeface="+mn-cs"/>
              </a:rPr>
              <a:t>network</a:t>
            </a:r>
          </a:p>
          <a:p>
            <a:pPr marL="34290" lvl="0" defTabSz="685800" hangingPunct="1">
              <a:lnSpc>
                <a:spcPct val="90000"/>
              </a:lnSpc>
              <a:spcBef>
                <a:spcPts val="1000"/>
              </a:spcBef>
              <a:buClr>
                <a:srgbClr val="1CADE4"/>
              </a:buClr>
              <a:buSzPct val="80000"/>
            </a:pPr>
            <a:r>
              <a:rPr lang="en-US" kern="1200" dirty="0" smtClean="0">
                <a:solidFill>
                  <a:prstClr val="black"/>
                </a:solidFill>
                <a:ea typeface="+mn-ea"/>
                <a:cs typeface="+mn-cs"/>
              </a:rPr>
              <a:t>The </a:t>
            </a:r>
            <a:r>
              <a:rPr lang="en-US" kern="1200" dirty="0">
                <a:solidFill>
                  <a:prstClr val="black"/>
                </a:solidFill>
                <a:ea typeface="+mn-ea"/>
                <a:cs typeface="+mn-cs"/>
              </a:rPr>
              <a:t>workshop will cover a number of aspects related to validation including standardization of protocols, instrumentation needs, current validation research and operational efforts, validation metrics, interoperability of validation data.</a:t>
            </a:r>
          </a:p>
          <a:p>
            <a:pPr marL="34290" lvl="0" defTabSz="685800" hangingPunct="1">
              <a:lnSpc>
                <a:spcPct val="90000"/>
              </a:lnSpc>
              <a:spcBef>
                <a:spcPts val="1000"/>
              </a:spcBef>
              <a:buClr>
                <a:srgbClr val="1CADE4"/>
              </a:buClr>
              <a:buSzPct val="80000"/>
            </a:pPr>
            <a:r>
              <a:rPr lang="en-US" kern="1200" dirty="0">
                <a:solidFill>
                  <a:prstClr val="black"/>
                </a:solidFill>
                <a:ea typeface="+mn-ea"/>
                <a:cs typeface="+mn-cs"/>
              </a:rPr>
              <a:t>Experts within both the remote sensing and in situ observational community</a:t>
            </a:r>
          </a:p>
        </p:txBody>
      </p:sp>
      <p:sp>
        <p:nvSpPr>
          <p:cNvPr id="4" name="Rectangle 3"/>
          <p:cNvSpPr/>
          <p:nvPr/>
        </p:nvSpPr>
        <p:spPr>
          <a:xfrm>
            <a:off x="4449370" y="6330650"/>
            <a:ext cx="3010761" cy="369332"/>
          </a:xfrm>
          <a:prstGeom prst="rect">
            <a:avLst/>
          </a:prstGeom>
        </p:spPr>
        <p:txBody>
          <a:bodyPr wrap="none">
            <a:spAutoFit/>
          </a:bodyPr>
          <a:lstStyle/>
          <a:p>
            <a:pPr lvl="0"/>
            <a:r>
              <a:rPr lang="en-US" dirty="0"/>
              <a:t>Tentatively Set for June </a:t>
            </a:r>
            <a:r>
              <a:rPr lang="en-US" dirty="0" smtClean="0"/>
              <a:t>2021!</a:t>
            </a:r>
            <a:endParaRPr lang="en-US" dirty="0"/>
          </a:p>
        </p:txBody>
      </p:sp>
      <p:pic>
        <p:nvPicPr>
          <p:cNvPr id="10" name="Picture 9"/>
          <p:cNvPicPr>
            <a:picLocks noChangeAspect="1"/>
          </p:cNvPicPr>
          <p:nvPr/>
        </p:nvPicPr>
        <p:blipFill>
          <a:blip r:embed="rId10"/>
          <a:stretch>
            <a:fillRect/>
          </a:stretch>
        </p:blipFill>
        <p:spPr>
          <a:xfrm>
            <a:off x="2809906" y="5787483"/>
            <a:ext cx="828335" cy="1070517"/>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1052257241"/>
      </p:ext>
    </p:extLst>
  </p:cSld>
  <p:clrMapOvr>
    <a:masterClrMapping/>
  </p:clrMapOvr>
  <mc:AlternateContent xmlns:mc="http://schemas.openxmlformats.org/markup-compatibility/2006" xmlns:p14="http://schemas.microsoft.com/office/powerpoint/2010/main">
    <mc:Choice Requires="p14">
      <p:transition spd="slow" p14:dur="2000" advTm="3327"/>
    </mc:Choice>
    <mc:Fallback xmlns="">
      <p:transition spd="slow" advTm="3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747073160"/>
              </p:ext>
            </p:extLst>
          </p:nvPr>
        </p:nvGraphicFramePr>
        <p:xfrm>
          <a:off x="107795" y="1653478"/>
          <a:ext cx="276922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Rectangle 6"/>
          <p:cNvSpPr/>
          <p:nvPr/>
        </p:nvSpPr>
        <p:spPr>
          <a:xfrm>
            <a:off x="1878979" y="121095"/>
            <a:ext cx="6250259" cy="861774"/>
          </a:xfrm>
          <a:prstGeom prst="rect">
            <a:avLst/>
          </a:prstGeom>
        </p:spPr>
        <p:txBody>
          <a:bodyPr wrap="square">
            <a:spAutoFit/>
          </a:bodyPr>
          <a:lstStyle/>
          <a:p>
            <a:r>
              <a:rPr lang="en-US" sz="3200" b="1" dirty="0">
                <a:solidFill>
                  <a:schemeClr val="tx1"/>
                </a:solidFill>
              </a:rPr>
              <a:t>Current AquaWatch Activities </a:t>
            </a:r>
            <a:r>
              <a:rPr lang="en-US" sz="3200" dirty="0">
                <a:solidFill>
                  <a:schemeClr val="tx1"/>
                </a:solidFill>
              </a:rPr>
              <a:t/>
            </a:r>
            <a:br>
              <a:rPr lang="en-US" sz="3200" dirty="0">
                <a:solidFill>
                  <a:schemeClr val="tx1"/>
                </a:solidFill>
              </a:rPr>
            </a:br>
            <a:r>
              <a:rPr lang="en-US" i="1" dirty="0">
                <a:solidFill>
                  <a:schemeClr val="tx1"/>
                </a:solidFill>
              </a:rPr>
              <a:t>To Strengthen Confidence in EO Water Quality Data</a:t>
            </a:r>
            <a:endParaRPr lang="en-US" dirty="0"/>
          </a:p>
        </p:txBody>
      </p:sp>
      <p:sp>
        <p:nvSpPr>
          <p:cNvPr id="2" name="Rectangle 1"/>
          <p:cNvSpPr/>
          <p:nvPr/>
        </p:nvSpPr>
        <p:spPr>
          <a:xfrm>
            <a:off x="2940147" y="1012373"/>
            <a:ext cx="5915722" cy="2862322"/>
          </a:xfrm>
          <a:prstGeom prst="rect">
            <a:avLst/>
          </a:prstGeom>
        </p:spPr>
        <p:txBody>
          <a:bodyPr wrap="square">
            <a:spAutoFit/>
          </a:bodyPr>
          <a:lstStyle/>
          <a:p>
            <a:pPr marL="285750" lvl="0" indent="-285750">
              <a:buFont typeface="Arial" panose="020B0604020202020204" pitchFamily="34" charset="0"/>
              <a:buChar char="•"/>
            </a:pPr>
            <a:r>
              <a:rPr lang="en-US" dirty="0"/>
              <a:t>Capacity Building and Training Effort</a:t>
            </a:r>
          </a:p>
          <a:p>
            <a:pPr marL="285750" lvl="0" indent="-285750">
              <a:buFont typeface="Arial" panose="020B0604020202020204" pitchFamily="34" charset="0"/>
              <a:buChar char="•"/>
            </a:pPr>
            <a:r>
              <a:rPr lang="en-US" dirty="0"/>
              <a:t>A web-based resource where a compilation of documentation and tools are accessible and freely open to all in the water community. </a:t>
            </a:r>
            <a:r>
              <a:rPr lang="en-US" dirty="0" smtClean="0"/>
              <a:t> </a:t>
            </a:r>
            <a:endParaRPr lang="en-US" dirty="0"/>
          </a:p>
          <a:p>
            <a:pPr marL="285750" lvl="0" indent="-285750">
              <a:buFont typeface="Arial" panose="020B0604020202020204" pitchFamily="34" charset="0"/>
              <a:buChar char="•"/>
            </a:pPr>
            <a:r>
              <a:rPr lang="en-US" dirty="0"/>
              <a:t>This will be a place where people from around the globe, working across this subject matter, go to exchange </a:t>
            </a:r>
            <a:r>
              <a:rPr lang="en-US" dirty="0" smtClean="0"/>
              <a:t>knowledge</a:t>
            </a:r>
            <a:r>
              <a:rPr lang="en-US" dirty="0"/>
              <a:t>, </a:t>
            </a:r>
            <a:endParaRPr lang="en-US" dirty="0" smtClean="0"/>
          </a:p>
          <a:p>
            <a:pPr marL="285750" lvl="0" indent="-285750">
              <a:buFont typeface="Arial" panose="020B0604020202020204" pitchFamily="34" charset="0"/>
              <a:buChar char="•"/>
            </a:pPr>
            <a:r>
              <a:rPr lang="en-US" dirty="0" smtClean="0"/>
              <a:t>experiences</a:t>
            </a:r>
            <a:r>
              <a:rPr lang="en-US" dirty="0"/>
              <a:t>, </a:t>
            </a:r>
            <a:r>
              <a:rPr lang="en-US" dirty="0" smtClean="0"/>
              <a:t>ideas,</a:t>
            </a:r>
          </a:p>
          <a:p>
            <a:pPr marL="285750" lvl="0" indent="-285750">
              <a:buFont typeface="Arial" panose="020B0604020202020204" pitchFamily="34" charset="0"/>
              <a:buChar char="•"/>
            </a:pPr>
            <a:r>
              <a:rPr lang="en-US" dirty="0" smtClean="0"/>
              <a:t> </a:t>
            </a:r>
            <a:r>
              <a:rPr lang="en-US" dirty="0"/>
              <a:t>and increase one’s </a:t>
            </a:r>
            <a:endParaRPr lang="en-US" dirty="0" smtClean="0"/>
          </a:p>
          <a:p>
            <a:pPr lvl="0"/>
            <a:r>
              <a:rPr lang="en-US" dirty="0"/>
              <a:t> </a:t>
            </a:r>
            <a:r>
              <a:rPr lang="en-US" dirty="0" smtClean="0"/>
              <a:t>    expertise</a:t>
            </a:r>
            <a:r>
              <a:rPr lang="en-US" dirty="0"/>
              <a:t>. </a:t>
            </a:r>
            <a:endParaRPr lang="en-US" dirty="0" smtClean="0"/>
          </a:p>
        </p:txBody>
      </p:sp>
      <p:graphicFrame>
        <p:nvGraphicFramePr>
          <p:cNvPr id="3" name="Table 2"/>
          <p:cNvGraphicFramePr>
            <a:graphicFrameLocks noGrp="1"/>
          </p:cNvGraphicFramePr>
          <p:nvPr>
            <p:extLst>
              <p:ext uri="{D42A27DB-BD31-4B8C-83A1-F6EECF244321}">
                <p14:modId xmlns:p14="http://schemas.microsoft.com/office/powerpoint/2010/main" val="3977488712"/>
              </p:ext>
            </p:extLst>
          </p:nvPr>
        </p:nvGraphicFramePr>
        <p:xfrm>
          <a:off x="5670395" y="2996080"/>
          <a:ext cx="3302757" cy="3989110"/>
        </p:xfrm>
        <a:graphic>
          <a:graphicData uri="http://schemas.openxmlformats.org/drawingml/2006/table">
            <a:tbl>
              <a:tblPr firstRow="1" firstCol="1" bandRow="1">
                <a:noFill/>
              </a:tblPr>
              <a:tblGrid>
                <a:gridCol w="1568603"/>
                <a:gridCol w="1734154"/>
              </a:tblGrid>
              <a:tr h="258060">
                <a:tc>
                  <a:txBody>
                    <a:bodyPr/>
                    <a:lstStyle/>
                    <a:p>
                      <a:pPr marL="71755" marR="0" lvl="0" indent="0" algn="l" rtl="0">
                        <a:lnSpc>
                          <a:spcPct val="116666"/>
                        </a:lnSpc>
                        <a:spcBef>
                          <a:spcPts val="0"/>
                        </a:spcBef>
                        <a:spcAft>
                          <a:spcPts val="0"/>
                        </a:spcAft>
                        <a:buNone/>
                      </a:pPr>
                      <a:r>
                        <a:rPr lang="en-US" sz="1200" b="1" u="none" strike="noStrike" cap="none" noProof="0" dirty="0" smtClean="0"/>
                        <a:t>Resource types</a:t>
                      </a:r>
                      <a:endParaRPr lang="en-US" sz="1200" b="1" u="none" strike="noStrike" cap="none" noProof="0" dirty="0">
                        <a:latin typeface="Times New Roman"/>
                        <a:ea typeface="Times New Roman"/>
                        <a:cs typeface="Times New Roman"/>
                        <a:sym typeface="Times New Roman"/>
                      </a:endParaRPr>
                    </a:p>
                  </a:txBody>
                  <a:tcPr marL="91450" marR="91450" marT="45725" marB="45725" anchor="ctr"/>
                </a:tc>
                <a:tc>
                  <a:txBody>
                    <a:bodyPr/>
                    <a:lstStyle/>
                    <a:p>
                      <a:pPr marL="71755" marR="0" lvl="0" indent="0" algn="l" rtl="0">
                        <a:lnSpc>
                          <a:spcPct val="116666"/>
                        </a:lnSpc>
                        <a:spcBef>
                          <a:spcPts val="0"/>
                        </a:spcBef>
                        <a:spcAft>
                          <a:spcPts val="0"/>
                        </a:spcAft>
                        <a:buNone/>
                      </a:pPr>
                      <a:r>
                        <a:rPr lang="en-US" sz="1200" b="1" u="none" strike="noStrike" cap="none" noProof="0" dirty="0" smtClean="0"/>
                        <a:t>Sources</a:t>
                      </a:r>
                      <a:endParaRPr lang="en-US" sz="1200" b="1" u="none" strike="noStrike" cap="none" noProof="0" dirty="0">
                        <a:latin typeface="Times New Roman"/>
                        <a:ea typeface="Times New Roman"/>
                        <a:cs typeface="Times New Roman"/>
                        <a:sym typeface="Times New Roman"/>
                      </a:endParaRPr>
                    </a:p>
                  </a:txBody>
                  <a:tcPr marL="91450" marR="91450" marT="45725" marB="45725" anchor="ctr"/>
                </a:tc>
              </a:tr>
              <a:tr h="376216">
                <a:tc>
                  <a:txBody>
                    <a:bodyPr/>
                    <a:lstStyle/>
                    <a:p>
                      <a:pPr marL="71755" marR="0" lvl="0" indent="0" algn="l" rtl="0">
                        <a:lnSpc>
                          <a:spcPct val="116666"/>
                        </a:lnSpc>
                        <a:spcBef>
                          <a:spcPts val="0"/>
                        </a:spcBef>
                        <a:spcAft>
                          <a:spcPts val="0"/>
                        </a:spcAft>
                        <a:buNone/>
                      </a:pPr>
                      <a:r>
                        <a:rPr lang="en-US" sz="1200" b="1" u="none" strike="noStrike" cap="none" noProof="0" dirty="0" smtClean="0"/>
                        <a:t>Publications</a:t>
                      </a:r>
                      <a:endParaRPr lang="en-US" sz="1200" b="1" u="none" strike="noStrike" cap="none" noProof="0" dirty="0">
                        <a:latin typeface="Times New Roman"/>
                        <a:ea typeface="Times New Roman"/>
                        <a:cs typeface="Times New Roman"/>
                        <a:sym typeface="Times New Roman"/>
                      </a:endParaRPr>
                    </a:p>
                  </a:txBody>
                  <a:tcPr marL="91450" marR="91450" marT="45725" marB="45725" anchor="ctr"/>
                </a:tc>
                <a:tc>
                  <a:txBody>
                    <a:bodyPr/>
                    <a:lstStyle/>
                    <a:p>
                      <a:pPr marL="71755" marR="0" lvl="0" indent="0" algn="l" rtl="0">
                        <a:lnSpc>
                          <a:spcPct val="116666"/>
                        </a:lnSpc>
                        <a:spcBef>
                          <a:spcPts val="0"/>
                        </a:spcBef>
                        <a:spcAft>
                          <a:spcPts val="0"/>
                        </a:spcAft>
                        <a:buNone/>
                      </a:pPr>
                      <a:r>
                        <a:rPr lang="en-US" sz="1200" u="none" strike="noStrike" cap="none" noProof="0" dirty="0" smtClean="0"/>
                        <a:t>Post-prints with DOI stored</a:t>
                      </a:r>
                      <a:endParaRPr lang="en-US" sz="1200" u="none" strike="noStrike" cap="none" noProof="0" dirty="0">
                        <a:latin typeface="Times New Roman"/>
                        <a:ea typeface="Times New Roman"/>
                        <a:cs typeface="Times New Roman"/>
                        <a:sym typeface="Times New Roman"/>
                      </a:endParaRPr>
                    </a:p>
                  </a:txBody>
                  <a:tcPr marL="4450" marR="4450" marT="4450" marB="4450" anchor="ctr"/>
                </a:tc>
              </a:tr>
              <a:tr h="568484">
                <a:tc>
                  <a:txBody>
                    <a:bodyPr/>
                    <a:lstStyle/>
                    <a:p>
                      <a:pPr marL="71755" marR="0" lvl="0" indent="0" algn="l" rtl="0">
                        <a:lnSpc>
                          <a:spcPct val="116666"/>
                        </a:lnSpc>
                        <a:spcBef>
                          <a:spcPts val="0"/>
                        </a:spcBef>
                        <a:spcAft>
                          <a:spcPts val="0"/>
                        </a:spcAft>
                        <a:buNone/>
                      </a:pPr>
                      <a:r>
                        <a:rPr lang="en-US" sz="1200" b="1" u="none" strike="noStrike" cap="none" noProof="0" dirty="0" smtClean="0"/>
                        <a:t>Code, models and tools</a:t>
                      </a:r>
                      <a:endParaRPr lang="en-US" sz="1200" b="1" u="none" strike="noStrike" cap="none" noProof="0" dirty="0">
                        <a:latin typeface="Times New Roman"/>
                        <a:ea typeface="Times New Roman"/>
                        <a:cs typeface="Times New Roman"/>
                        <a:sym typeface="Times New Roman"/>
                      </a:endParaRPr>
                    </a:p>
                  </a:txBody>
                  <a:tcPr marL="91450" marR="91450" marT="45725" marB="45725" anchor="ctr"/>
                </a:tc>
                <a:tc>
                  <a:txBody>
                    <a:bodyPr/>
                    <a:lstStyle/>
                    <a:p>
                      <a:pPr marL="71755" marR="0" lvl="0" indent="0" algn="l" rtl="0">
                        <a:lnSpc>
                          <a:spcPct val="116666"/>
                        </a:lnSpc>
                        <a:spcBef>
                          <a:spcPts val="0"/>
                        </a:spcBef>
                        <a:spcAft>
                          <a:spcPts val="0"/>
                        </a:spcAft>
                        <a:buNone/>
                      </a:pPr>
                      <a:r>
                        <a:rPr lang="en-US" sz="1200" u="none" strike="noStrike" cap="none" noProof="0" dirty="0" smtClean="0"/>
                        <a:t>Open source in </a:t>
                      </a:r>
                      <a:r>
                        <a:rPr lang="en-US" sz="1200" u="none" strike="noStrike" cap="none" noProof="0" dirty="0" err="1" smtClean="0"/>
                        <a:t>Github</a:t>
                      </a:r>
                      <a:r>
                        <a:rPr lang="en-US" sz="1200" u="none" strike="noStrike" cap="none" noProof="0" dirty="0" smtClean="0"/>
                        <a:t> with DOI. Backups.</a:t>
                      </a:r>
                      <a:endParaRPr lang="en-US" sz="1200" u="none" strike="noStrike" cap="none" noProof="0" dirty="0">
                        <a:latin typeface="Times New Roman"/>
                        <a:ea typeface="Times New Roman"/>
                        <a:cs typeface="Times New Roman"/>
                        <a:sym typeface="Times New Roman"/>
                      </a:endParaRPr>
                    </a:p>
                  </a:txBody>
                  <a:tcPr marL="4450" marR="4450" marT="4450" marB="4450" anchor="ctr"/>
                </a:tc>
              </a:tr>
              <a:tr h="568484">
                <a:tc>
                  <a:txBody>
                    <a:bodyPr/>
                    <a:lstStyle/>
                    <a:p>
                      <a:pPr marL="71755" marR="0" lvl="0" indent="0" algn="l" rtl="0">
                        <a:lnSpc>
                          <a:spcPct val="116666"/>
                        </a:lnSpc>
                        <a:spcBef>
                          <a:spcPts val="0"/>
                        </a:spcBef>
                        <a:spcAft>
                          <a:spcPts val="0"/>
                        </a:spcAft>
                        <a:buNone/>
                      </a:pPr>
                      <a:r>
                        <a:rPr lang="en-US" sz="1200" b="1" u="none" strike="noStrike" cap="none" noProof="0" dirty="0" smtClean="0"/>
                        <a:t>Remote sensing data</a:t>
                      </a:r>
                      <a:endParaRPr lang="en-US" sz="1200" b="1" u="none" strike="noStrike" cap="none" noProof="0" dirty="0">
                        <a:latin typeface="Times New Roman"/>
                        <a:ea typeface="Times New Roman"/>
                        <a:cs typeface="Times New Roman"/>
                        <a:sym typeface="Times New Roman"/>
                      </a:endParaRPr>
                    </a:p>
                  </a:txBody>
                  <a:tcPr marL="91450" marR="91450" marT="45725" marB="45725" anchor="ctr"/>
                </a:tc>
                <a:tc>
                  <a:txBody>
                    <a:bodyPr/>
                    <a:lstStyle/>
                    <a:p>
                      <a:pPr marL="71755" marR="0" lvl="0" indent="0" algn="l" rtl="0">
                        <a:lnSpc>
                          <a:spcPct val="116666"/>
                        </a:lnSpc>
                        <a:spcBef>
                          <a:spcPts val="0"/>
                        </a:spcBef>
                        <a:spcAft>
                          <a:spcPts val="0"/>
                        </a:spcAft>
                        <a:buNone/>
                      </a:pPr>
                      <a:r>
                        <a:rPr lang="en-US" sz="1200" u="none" strike="noStrike" cap="none" noProof="0" dirty="0" smtClean="0"/>
                        <a:t>GEOSS Platform and/or Cloud descriptions</a:t>
                      </a:r>
                      <a:endParaRPr lang="en-US" sz="1200" u="none" strike="noStrike" cap="none" noProof="0" dirty="0">
                        <a:latin typeface="Times New Roman"/>
                        <a:ea typeface="Times New Roman"/>
                        <a:cs typeface="Times New Roman"/>
                        <a:sym typeface="Times New Roman"/>
                      </a:endParaRPr>
                    </a:p>
                  </a:txBody>
                  <a:tcPr marL="4450" marR="4450" marT="4450" marB="4450" anchor="ctr"/>
                </a:tc>
              </a:tr>
              <a:tr h="568484">
                <a:tc>
                  <a:txBody>
                    <a:bodyPr/>
                    <a:lstStyle/>
                    <a:p>
                      <a:pPr marL="71755" marR="0" lvl="0" indent="0" algn="l" rtl="0">
                        <a:lnSpc>
                          <a:spcPct val="116666"/>
                        </a:lnSpc>
                        <a:spcBef>
                          <a:spcPts val="0"/>
                        </a:spcBef>
                        <a:spcAft>
                          <a:spcPts val="0"/>
                        </a:spcAft>
                        <a:buNone/>
                      </a:pPr>
                      <a:r>
                        <a:rPr lang="en-US" sz="1200" b="1" u="none" strike="noStrike" cap="none" noProof="0" dirty="0" smtClean="0"/>
                        <a:t>In situ data</a:t>
                      </a:r>
                      <a:endParaRPr lang="en-US" sz="1200" b="1" u="none" strike="noStrike" cap="none" noProof="0" dirty="0">
                        <a:latin typeface="Times New Roman"/>
                        <a:ea typeface="Times New Roman"/>
                        <a:cs typeface="Times New Roman"/>
                        <a:sym typeface="Times New Roman"/>
                      </a:endParaRPr>
                    </a:p>
                  </a:txBody>
                  <a:tcPr marL="91450" marR="91450" marT="45725" marB="45725" anchor="ctr"/>
                </a:tc>
                <a:tc>
                  <a:txBody>
                    <a:bodyPr/>
                    <a:lstStyle/>
                    <a:p>
                      <a:pPr marL="71755" marR="0" lvl="0" indent="0" algn="l" rtl="0">
                        <a:lnSpc>
                          <a:spcPct val="116666"/>
                        </a:lnSpc>
                        <a:spcBef>
                          <a:spcPts val="0"/>
                        </a:spcBef>
                        <a:spcAft>
                          <a:spcPts val="0"/>
                        </a:spcAft>
                        <a:buClr>
                          <a:schemeClr val="dk1"/>
                        </a:buClr>
                        <a:buSzPts val="1200"/>
                        <a:buFont typeface="Calibri"/>
                        <a:buNone/>
                      </a:pPr>
                      <a:r>
                        <a:rPr lang="en-US" sz="1200" u="none" strike="noStrike" cap="none" noProof="0" dirty="0" smtClean="0"/>
                        <a:t>GEOSS Platform, Data Repository, and/or KH database</a:t>
                      </a:r>
                      <a:endParaRPr lang="en-US" sz="1200" u="none" strike="noStrike" cap="none" noProof="0" dirty="0">
                        <a:latin typeface="Times New Roman"/>
                        <a:ea typeface="Times New Roman"/>
                        <a:cs typeface="Times New Roman"/>
                        <a:sym typeface="Times New Roman"/>
                      </a:endParaRPr>
                    </a:p>
                  </a:txBody>
                  <a:tcPr marL="4450" marR="4450" marT="4450" marB="4450" anchor="ctr"/>
                </a:tc>
              </a:tr>
              <a:tr h="568484">
                <a:tc>
                  <a:txBody>
                    <a:bodyPr/>
                    <a:lstStyle/>
                    <a:p>
                      <a:pPr marL="71755" marR="0" lvl="0" indent="0" algn="l" rtl="0">
                        <a:lnSpc>
                          <a:spcPct val="116666"/>
                        </a:lnSpc>
                        <a:spcBef>
                          <a:spcPts val="0"/>
                        </a:spcBef>
                        <a:spcAft>
                          <a:spcPts val="0"/>
                        </a:spcAft>
                        <a:buNone/>
                      </a:pPr>
                      <a:r>
                        <a:rPr lang="en-US" sz="1200" b="1" u="none" strike="noStrike" cap="none" noProof="0" dirty="0" smtClean="0"/>
                        <a:t>Results and products	</a:t>
                      </a:r>
                      <a:endParaRPr lang="en-US" sz="1200" b="1" u="none" strike="noStrike" cap="none" noProof="0" dirty="0"/>
                    </a:p>
                  </a:txBody>
                  <a:tcPr marL="91450" marR="91450" marT="45725" marB="45725" anchor="ctr"/>
                </a:tc>
                <a:tc>
                  <a:txBody>
                    <a:bodyPr/>
                    <a:lstStyle/>
                    <a:p>
                      <a:pPr marL="71755" marR="0" lvl="0" indent="0" algn="l" rtl="0">
                        <a:lnSpc>
                          <a:spcPct val="116666"/>
                        </a:lnSpc>
                        <a:spcBef>
                          <a:spcPts val="0"/>
                        </a:spcBef>
                        <a:spcAft>
                          <a:spcPts val="0"/>
                        </a:spcAft>
                        <a:buClr>
                          <a:schemeClr val="dk1"/>
                        </a:buClr>
                        <a:buSzPts val="1200"/>
                        <a:buFont typeface="Calibri"/>
                        <a:buNone/>
                      </a:pPr>
                      <a:r>
                        <a:rPr lang="en-US" sz="1200" u="none" strike="noStrike" cap="none" noProof="0" dirty="0" smtClean="0"/>
                        <a:t>GEOSS Platform, Data Repository, and/or KH database</a:t>
                      </a:r>
                      <a:endParaRPr lang="en-US" sz="1200" u="none" strike="noStrike" cap="none" noProof="0" dirty="0">
                        <a:latin typeface="Times New Roman"/>
                        <a:ea typeface="Times New Roman"/>
                        <a:cs typeface="Times New Roman"/>
                        <a:sym typeface="Times New Roman"/>
                      </a:endParaRPr>
                    </a:p>
                  </a:txBody>
                  <a:tcPr marL="4450" marR="4450" marT="4450" marB="4450" anchor="ctr"/>
                </a:tc>
              </a:tr>
              <a:tr h="561611">
                <a:tc>
                  <a:txBody>
                    <a:bodyPr/>
                    <a:lstStyle/>
                    <a:p>
                      <a:pPr marL="71755" marR="0" lvl="0" indent="0" algn="l" rtl="0">
                        <a:lnSpc>
                          <a:spcPct val="116666"/>
                        </a:lnSpc>
                        <a:spcBef>
                          <a:spcPts val="0"/>
                        </a:spcBef>
                        <a:spcAft>
                          <a:spcPts val="0"/>
                        </a:spcAft>
                        <a:buNone/>
                      </a:pPr>
                      <a:r>
                        <a:rPr lang="en-US" sz="1200" b="1" u="none" strike="noStrike" cap="none" noProof="0" dirty="0" smtClean="0"/>
                        <a:t>Videos, Other</a:t>
                      </a:r>
                      <a:endParaRPr lang="en-US" sz="1200" b="1" u="none" strike="noStrike" cap="none" noProof="0" dirty="0">
                        <a:latin typeface="Times New Roman"/>
                        <a:ea typeface="Times New Roman"/>
                        <a:cs typeface="Times New Roman"/>
                        <a:sym typeface="Times New Roman"/>
                      </a:endParaRPr>
                    </a:p>
                  </a:txBody>
                  <a:tcPr marL="91450" marR="91450" marT="45725" marB="45725" anchor="ctr"/>
                </a:tc>
                <a:tc>
                  <a:txBody>
                    <a:bodyPr/>
                    <a:lstStyle/>
                    <a:p>
                      <a:pPr marL="71755" marR="0" lvl="0" indent="0" algn="l" rtl="0">
                        <a:lnSpc>
                          <a:spcPct val="116666"/>
                        </a:lnSpc>
                        <a:spcBef>
                          <a:spcPts val="0"/>
                        </a:spcBef>
                        <a:spcAft>
                          <a:spcPts val="0"/>
                        </a:spcAft>
                        <a:buNone/>
                      </a:pPr>
                      <a:r>
                        <a:rPr lang="en-US" sz="1200" u="none" strike="noStrike" cap="none" noProof="0" dirty="0" smtClean="0"/>
                        <a:t>Directly stored in the Knowledge Hub (preferably).</a:t>
                      </a:r>
                      <a:endParaRPr lang="en-US" sz="1200" u="none" strike="noStrike" cap="none" noProof="0" dirty="0">
                        <a:latin typeface="Times New Roman"/>
                        <a:ea typeface="Times New Roman"/>
                        <a:cs typeface="Times New Roman"/>
                        <a:sym typeface="Times New Roman"/>
                      </a:endParaRPr>
                    </a:p>
                  </a:txBody>
                  <a:tcPr marL="625" marR="625" marT="625" marB="625" anchor="ctr"/>
                </a:tc>
              </a:tr>
            </a:tbl>
          </a:graphicData>
        </a:graphic>
      </p:graphicFrame>
      <p:sp>
        <p:nvSpPr>
          <p:cNvPr id="11" name="Rectangle 10"/>
          <p:cNvSpPr/>
          <p:nvPr/>
        </p:nvSpPr>
        <p:spPr>
          <a:xfrm>
            <a:off x="3685202" y="4675801"/>
            <a:ext cx="1985193" cy="1255728"/>
          </a:xfrm>
          <a:prstGeom prst="rect">
            <a:avLst/>
          </a:prstGeom>
        </p:spPr>
        <p:txBody>
          <a:bodyPr wrap="square">
            <a:spAutoFit/>
          </a:bodyPr>
          <a:lstStyle/>
          <a:p>
            <a:pPr lvl="0" hangingPunct="1">
              <a:lnSpc>
                <a:spcPct val="90000"/>
              </a:lnSpc>
              <a:buClr>
                <a:srgbClr val="000000"/>
              </a:buClr>
            </a:pPr>
            <a:r>
              <a:rPr lang="en-US" sz="2000" b="1" dirty="0">
                <a:solidFill>
                  <a:srgbClr val="0E8A7C"/>
                </a:solidFill>
                <a:latin typeface="Calibri"/>
                <a:ea typeface="Calibri"/>
                <a:cs typeface="Calibri"/>
                <a:sym typeface="Calibri"/>
              </a:rPr>
              <a:t>Fair Standards</a:t>
            </a:r>
          </a:p>
          <a:p>
            <a:pPr lvl="0" hangingPunct="1">
              <a:lnSpc>
                <a:spcPct val="90000"/>
              </a:lnSpc>
              <a:buClr>
                <a:srgbClr val="000000"/>
              </a:buClr>
            </a:pPr>
            <a:r>
              <a:rPr lang="en-US" sz="1600" b="1" dirty="0">
                <a:solidFill>
                  <a:prstClr val="black"/>
                </a:solidFill>
                <a:latin typeface="Calibri"/>
                <a:ea typeface="Calibri"/>
                <a:cs typeface="Calibri"/>
                <a:sym typeface="Calibri"/>
              </a:rPr>
              <a:t>F</a:t>
            </a:r>
            <a:r>
              <a:rPr lang="en-US" sz="1600" b="1" dirty="0">
                <a:solidFill>
                  <a:srgbClr val="0E8A7C"/>
                </a:solidFill>
                <a:latin typeface="Calibri"/>
                <a:ea typeface="Calibri"/>
                <a:cs typeface="Calibri"/>
                <a:sym typeface="Calibri"/>
              </a:rPr>
              <a:t>indable</a:t>
            </a:r>
          </a:p>
          <a:p>
            <a:pPr lvl="0" hangingPunct="1">
              <a:lnSpc>
                <a:spcPct val="90000"/>
              </a:lnSpc>
              <a:buClr>
                <a:srgbClr val="000000"/>
              </a:buClr>
            </a:pPr>
            <a:r>
              <a:rPr lang="en-US" sz="1600" b="1" dirty="0">
                <a:solidFill>
                  <a:prstClr val="black"/>
                </a:solidFill>
                <a:latin typeface="Calibri"/>
                <a:ea typeface="Calibri"/>
                <a:cs typeface="Calibri"/>
                <a:sym typeface="Calibri"/>
              </a:rPr>
              <a:t>A</a:t>
            </a:r>
            <a:r>
              <a:rPr lang="en-US" sz="1600" b="1" dirty="0">
                <a:solidFill>
                  <a:srgbClr val="0E8A7C"/>
                </a:solidFill>
                <a:latin typeface="Calibri"/>
                <a:ea typeface="Calibri"/>
                <a:cs typeface="Calibri"/>
                <a:sym typeface="Calibri"/>
              </a:rPr>
              <a:t>ccessible</a:t>
            </a:r>
          </a:p>
          <a:p>
            <a:pPr lvl="0" hangingPunct="1">
              <a:lnSpc>
                <a:spcPct val="90000"/>
              </a:lnSpc>
              <a:buClr>
                <a:srgbClr val="000000"/>
              </a:buClr>
            </a:pPr>
            <a:r>
              <a:rPr lang="en-US" sz="1600" b="1" dirty="0">
                <a:solidFill>
                  <a:prstClr val="black"/>
                </a:solidFill>
                <a:latin typeface="Calibri"/>
                <a:ea typeface="Calibri"/>
                <a:cs typeface="Calibri"/>
                <a:sym typeface="Calibri"/>
              </a:rPr>
              <a:t>I</a:t>
            </a:r>
            <a:r>
              <a:rPr lang="en-US" sz="1600" b="1" dirty="0">
                <a:solidFill>
                  <a:srgbClr val="0E8A7C"/>
                </a:solidFill>
                <a:latin typeface="Calibri"/>
                <a:ea typeface="Calibri"/>
                <a:cs typeface="Calibri"/>
                <a:sym typeface="Calibri"/>
              </a:rPr>
              <a:t>nteroperable</a:t>
            </a:r>
          </a:p>
          <a:p>
            <a:pPr lvl="0" hangingPunct="1">
              <a:lnSpc>
                <a:spcPct val="90000"/>
              </a:lnSpc>
              <a:buClr>
                <a:srgbClr val="000000"/>
              </a:buClr>
            </a:pPr>
            <a:r>
              <a:rPr lang="en-US" sz="1600" b="1" dirty="0" err="1">
                <a:solidFill>
                  <a:prstClr val="black"/>
                </a:solidFill>
                <a:latin typeface="Calibri"/>
                <a:ea typeface="Calibri"/>
                <a:cs typeface="Calibri"/>
                <a:sym typeface="Calibri"/>
              </a:rPr>
              <a:t>R</a:t>
            </a:r>
            <a:r>
              <a:rPr lang="en-US" sz="1600" b="1" dirty="0" err="1">
                <a:solidFill>
                  <a:srgbClr val="0E8A7C"/>
                </a:solidFill>
                <a:latin typeface="Calibri"/>
                <a:ea typeface="Calibri"/>
                <a:cs typeface="Calibri"/>
                <a:sym typeface="Calibri"/>
              </a:rPr>
              <a:t>euseable</a:t>
            </a:r>
            <a:endParaRPr lang="en-US" sz="1600" b="1" dirty="0">
              <a:solidFill>
                <a:srgbClr val="0E8A7C"/>
              </a:solidFill>
              <a:latin typeface="Calibri"/>
              <a:ea typeface="Calibri"/>
              <a:cs typeface="Calibri"/>
              <a:sym typeface="Calibri"/>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1664773704"/>
      </p:ext>
    </p:extLst>
  </p:cSld>
  <p:clrMapOvr>
    <a:masterClrMapping/>
  </p:clrMapOvr>
  <mc:AlternateContent xmlns:mc="http://schemas.openxmlformats.org/markup-compatibility/2006" xmlns:p14="http://schemas.microsoft.com/office/powerpoint/2010/main">
    <mc:Choice Requires="p14">
      <p:transition spd="slow" p14:dur="2000" advTm="280"/>
    </mc:Choice>
    <mc:Fallback xmlns="">
      <p:transition spd="slow" advTm="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smtClean="0">
                <a:solidFill>
                  <a:schemeClr val="accent1">
                    <a:lumMod val="50000"/>
                  </a:schemeClr>
                </a:solidFill>
              </a:rPr>
              <a:t>Summary</a:t>
            </a:r>
            <a:endParaRPr lang="en-US" dirty="0">
              <a:solidFill>
                <a:schemeClr val="accent1">
                  <a:lumMod val="50000"/>
                </a:schemeClr>
              </a:solidFill>
            </a:endParaRPr>
          </a:p>
        </p:txBody>
      </p:sp>
      <p:sp>
        <p:nvSpPr>
          <p:cNvPr id="3" name="Content Placeholder 2"/>
          <p:cNvSpPr>
            <a:spLocks noGrp="1"/>
          </p:cNvSpPr>
          <p:nvPr>
            <p:ph idx="1"/>
          </p:nvPr>
        </p:nvSpPr>
        <p:spPr>
          <a:xfrm>
            <a:off x="200722" y="2057400"/>
            <a:ext cx="5229922" cy="4038600"/>
          </a:xfrm>
        </p:spPr>
        <p:txBody>
          <a:bodyPr>
            <a:normAutofit/>
          </a:bodyPr>
          <a:lstStyle/>
          <a:p>
            <a:pPr>
              <a:lnSpc>
                <a:spcPct val="100000"/>
              </a:lnSpc>
            </a:pPr>
            <a:r>
              <a:rPr lang="en-US" dirty="0" smtClean="0">
                <a:latin typeface="+mj-lt"/>
              </a:rPr>
              <a:t>Water Quality continues to be a critical issue locally and globally</a:t>
            </a:r>
          </a:p>
          <a:p>
            <a:pPr>
              <a:lnSpc>
                <a:spcPct val="100000"/>
              </a:lnSpc>
            </a:pPr>
            <a:r>
              <a:rPr lang="en-US" dirty="0" smtClean="0">
                <a:latin typeface="+mj-lt"/>
              </a:rPr>
              <a:t>Multiple streams of Water Quality data products generated on a daily basis.</a:t>
            </a:r>
          </a:p>
          <a:p>
            <a:r>
              <a:rPr lang="en-US" dirty="0" smtClean="0"/>
              <a:t>Acceptance of this new technology will </a:t>
            </a:r>
            <a:r>
              <a:rPr lang="en-US" dirty="0"/>
              <a:t>require data quality </a:t>
            </a:r>
            <a:r>
              <a:rPr lang="en-US" dirty="0" smtClean="0"/>
              <a:t>assurances </a:t>
            </a:r>
          </a:p>
          <a:p>
            <a:r>
              <a:rPr lang="en-US" dirty="0" smtClean="0"/>
              <a:t>GEO AquaWatch is providing an important platform and forum at a critical time to address these needs</a:t>
            </a:r>
          </a:p>
          <a:p>
            <a:pPr marL="0" indent="0">
              <a:buNone/>
            </a:pPr>
            <a:endParaRPr lang="en-US" dirty="0"/>
          </a:p>
        </p:txBody>
      </p:sp>
      <p:pic>
        <p:nvPicPr>
          <p:cNvPr id="4" name="Picture 3"/>
          <p:cNvPicPr>
            <a:picLocks noChangeAspect="1"/>
          </p:cNvPicPr>
          <p:nvPr/>
        </p:nvPicPr>
        <p:blipFill>
          <a:blip r:embed="rId4"/>
          <a:stretch>
            <a:fillRect/>
          </a:stretch>
        </p:blipFill>
        <p:spPr>
          <a:xfrm>
            <a:off x="5756023" y="4454912"/>
            <a:ext cx="3014413" cy="2001759"/>
          </a:xfrm>
          <a:prstGeom prst="rect">
            <a:avLst/>
          </a:prstGeom>
        </p:spPr>
      </p:pic>
      <p:pic>
        <p:nvPicPr>
          <p:cNvPr id="6" name="Picture 5"/>
          <p:cNvPicPr>
            <a:picLocks noChangeAspect="1"/>
          </p:cNvPicPr>
          <p:nvPr/>
        </p:nvPicPr>
        <p:blipFill>
          <a:blip r:embed="rId5"/>
          <a:stretch>
            <a:fillRect/>
          </a:stretch>
        </p:blipFill>
        <p:spPr>
          <a:xfrm>
            <a:off x="5647572" y="609600"/>
            <a:ext cx="3298222" cy="2469094"/>
          </a:xfrm>
          <a:prstGeom prst="rect">
            <a:avLst/>
          </a:prstGeom>
        </p:spPr>
      </p:pic>
      <p:sp>
        <p:nvSpPr>
          <p:cNvPr id="7" name="Rectangle 6"/>
          <p:cNvSpPr/>
          <p:nvPr/>
        </p:nvSpPr>
        <p:spPr>
          <a:xfrm>
            <a:off x="5756023" y="3088262"/>
            <a:ext cx="2746265" cy="253916"/>
          </a:xfrm>
          <a:prstGeom prst="rect">
            <a:avLst/>
          </a:prstGeom>
        </p:spPr>
        <p:txBody>
          <a:bodyPr wrap="none">
            <a:spAutoFit/>
          </a:bodyPr>
          <a:lstStyle/>
          <a:p>
            <a:pPr>
              <a:spcAft>
                <a:spcPts val="1000"/>
              </a:spcAft>
            </a:pPr>
            <a:r>
              <a:rPr lang="en-US" sz="1050" i="1" dirty="0">
                <a:solidFill>
                  <a:srgbClr val="44546A"/>
                </a:solidFill>
                <a:latin typeface="Calibri" panose="020F0502020204030204" pitchFamily="34" charset="0"/>
                <a:ea typeface="Calibri" panose="020F0502020204030204" pitchFamily="34" charset="0"/>
                <a:cs typeface="Times New Roman" panose="02020603050405020304" pitchFamily="18" charset="0"/>
              </a:rPr>
              <a:t>Yahara River, WI. Credits: S. Greb/U. Wisconsin</a:t>
            </a:r>
          </a:p>
        </p:txBody>
      </p:sp>
      <p:sp>
        <p:nvSpPr>
          <p:cNvPr id="8" name="Rectangle 7"/>
          <p:cNvSpPr/>
          <p:nvPr/>
        </p:nvSpPr>
        <p:spPr>
          <a:xfrm>
            <a:off x="5964180" y="6496818"/>
            <a:ext cx="899605" cy="253916"/>
          </a:xfrm>
          <a:prstGeom prst="rect">
            <a:avLst/>
          </a:prstGeom>
        </p:spPr>
        <p:txBody>
          <a:bodyPr wrap="none">
            <a:spAutoFit/>
          </a:bodyPr>
          <a:lstStyle/>
          <a:p>
            <a:pPr>
              <a:spcAft>
                <a:spcPts val="1000"/>
              </a:spcAft>
            </a:pPr>
            <a:r>
              <a:rPr lang="en-US" sz="1050" i="1" dirty="0" smtClean="0">
                <a:solidFill>
                  <a:srgbClr val="44546A"/>
                </a:solidFill>
                <a:latin typeface="Calibri" panose="020F0502020204030204" pitchFamily="34" charset="0"/>
                <a:ea typeface="Calibri" panose="020F0502020204030204" pitchFamily="34" charset="0"/>
                <a:cs typeface="Times New Roman" panose="02020603050405020304" pitchFamily="18" charset="0"/>
              </a:rPr>
              <a:t>WDNR photo</a:t>
            </a:r>
            <a:endParaRPr lang="en-US" sz="1050" i="1" dirty="0">
              <a:solidFill>
                <a:srgbClr val="44546A"/>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1419492130"/>
      </p:ext>
    </p:extLst>
  </p:cSld>
  <p:clrMapOvr>
    <a:masterClrMapping/>
  </p:clrMapOvr>
  <mc:AlternateContent xmlns:mc="http://schemas.openxmlformats.org/markup-compatibility/2006" xmlns:p14="http://schemas.microsoft.com/office/powerpoint/2010/main">
    <mc:Choice Requires="p14">
      <p:transition spd="slow" p14:dur="2000" advTm="680"/>
    </mc:Choice>
    <mc:Fallback xmlns="">
      <p:transition spd="slow" advTm="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121610" y="736682"/>
            <a:ext cx="6879390" cy="8975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5">
              <a:defRPr/>
            </a:pPr>
            <a:endParaRPr lang="en-US" sz="1350">
              <a:solidFill>
                <a:prstClr val="white"/>
              </a:solidFill>
            </a:endParaRPr>
          </a:p>
        </p:txBody>
      </p:sp>
      <p:sp>
        <p:nvSpPr>
          <p:cNvPr id="9" name="TextBox 8"/>
          <p:cNvSpPr txBox="1"/>
          <p:nvPr/>
        </p:nvSpPr>
        <p:spPr>
          <a:xfrm>
            <a:off x="1119810" y="916854"/>
            <a:ext cx="6857999" cy="923330"/>
          </a:xfrm>
          <a:prstGeom prst="rect">
            <a:avLst/>
          </a:prstGeom>
          <a:noFill/>
        </p:spPr>
        <p:txBody>
          <a:bodyPr wrap="square" rtlCol="0">
            <a:spAutoFit/>
          </a:bodyPr>
          <a:lstStyle/>
          <a:p>
            <a:pPr algn="ctr" defTabSz="685765">
              <a:defRPr/>
            </a:pPr>
            <a:r>
              <a:rPr lang="en-US" sz="2700" b="1" dirty="0">
                <a:solidFill>
                  <a:prstClr val="white"/>
                </a:solidFill>
                <a:ea typeface="Open Sans" panose="020B0606030504020204" pitchFamily="34" charset="0"/>
                <a:cs typeface="Open Sans" panose="020B0606030504020204" pitchFamily="34" charset="0"/>
              </a:rPr>
              <a:t> Contact Information</a:t>
            </a:r>
          </a:p>
          <a:p>
            <a:pPr algn="ctr" defTabSz="685765">
              <a:defRPr/>
            </a:pPr>
            <a:endParaRPr lang="en-US" sz="2700" b="1" dirty="0">
              <a:solidFill>
                <a:srgbClr val="002060"/>
              </a:solidFill>
              <a:ea typeface="Open Sans" panose="020B0606030504020204" pitchFamily="34" charset="0"/>
              <a:cs typeface="Open Sans" panose="020B0606030504020204" pitchFamily="34" charset="0"/>
            </a:endParaRPr>
          </a:p>
        </p:txBody>
      </p:sp>
      <p:sp>
        <p:nvSpPr>
          <p:cNvPr id="13" name="Content Placeholder 16"/>
          <p:cNvSpPr txBox="1">
            <a:spLocks/>
          </p:cNvSpPr>
          <p:nvPr/>
        </p:nvSpPr>
        <p:spPr>
          <a:xfrm>
            <a:off x="1385646" y="1862827"/>
            <a:ext cx="6172200" cy="1313999"/>
          </a:xfrm>
          <a:prstGeom prst="rect">
            <a:avLst/>
          </a:prstGeom>
        </p:spPr>
        <p:txBody>
          <a:bodyPr vert="horz" lIns="68580" tIns="34290" rIns="68580" bIns="34290" rtlCol="0">
            <a:normAutofit/>
          </a:bodyPr>
          <a:lstStyle/>
          <a:p>
            <a:pPr defTabSz="685765">
              <a:spcBef>
                <a:spcPct val="20000"/>
              </a:spcBef>
              <a:defRPr/>
            </a:pPr>
            <a:endParaRPr lang="en-US" sz="2400" dirty="0">
              <a:solidFill>
                <a:prstClr val="black"/>
              </a:solidFill>
            </a:endParaRPr>
          </a:p>
        </p:txBody>
      </p:sp>
      <p:pic>
        <p:nvPicPr>
          <p:cNvPr id="4" name="Picture 3" descr="GEO_logo_full.gif"/>
          <p:cNvPicPr>
            <a:picLocks noChangeAspect="1"/>
          </p:cNvPicPr>
          <p:nvPr/>
        </p:nvPicPr>
        <p:blipFill>
          <a:blip r:embed="rId5" cstate="print">
            <a:clrChange>
              <a:clrFrom>
                <a:srgbClr val="FFFFFF"/>
              </a:clrFrom>
              <a:clrTo>
                <a:srgbClr val="FFFFFF">
                  <a:alpha val="0"/>
                </a:srgbClr>
              </a:clrTo>
            </a:clrChange>
          </a:blip>
          <a:stretch>
            <a:fillRect/>
          </a:stretch>
        </p:blipFill>
        <p:spPr>
          <a:xfrm>
            <a:off x="512553" y="5613627"/>
            <a:ext cx="2397714" cy="480118"/>
          </a:xfrm>
          <a:prstGeom prst="rect">
            <a:avLst/>
          </a:prstGeom>
        </p:spPr>
      </p:pic>
      <p:sp>
        <p:nvSpPr>
          <p:cNvPr id="7" name="Rectangle 6"/>
          <p:cNvSpPr/>
          <p:nvPr/>
        </p:nvSpPr>
        <p:spPr>
          <a:xfrm>
            <a:off x="1121610" y="1538790"/>
            <a:ext cx="6879390" cy="216024"/>
          </a:xfrm>
          <a:prstGeom prst="rect">
            <a:avLst/>
          </a:prstGeom>
          <a:solidFill>
            <a:srgbClr val="C5D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5">
              <a:defRPr/>
            </a:pPr>
            <a:endParaRPr lang="en-US" sz="1350">
              <a:solidFill>
                <a:prstClr val="white"/>
              </a:solidFill>
            </a:endParaRPr>
          </a:p>
        </p:txBody>
      </p:sp>
      <p:sp>
        <p:nvSpPr>
          <p:cNvPr id="2" name="Rectangle 1"/>
          <p:cNvSpPr/>
          <p:nvPr/>
        </p:nvSpPr>
        <p:spPr>
          <a:xfrm>
            <a:off x="1385646" y="1872172"/>
            <a:ext cx="5906988" cy="2720938"/>
          </a:xfrm>
          <a:prstGeom prst="rect">
            <a:avLst/>
          </a:prstGeom>
        </p:spPr>
        <p:txBody>
          <a:bodyPr wrap="square">
            <a:spAutoFit/>
          </a:bodyPr>
          <a:lstStyle/>
          <a:p>
            <a:pPr algn="ctr" defTabSz="308063"/>
            <a:r>
              <a:rPr lang="en-US" sz="1898" dirty="0">
                <a:latin typeface="Arial" panose="020B0604020202020204" pitchFamily="34" charset="0"/>
                <a:cs typeface="Arial" panose="020B0604020202020204" pitchFamily="34" charset="0"/>
                <a:sym typeface="Helvetica Light"/>
              </a:rPr>
              <a:t>If interested in joining a working group or getting involved in AquaWatch, please contact the AquaWatch Secretariat (Merrie-Beth Neely) at </a:t>
            </a:r>
            <a:r>
              <a:rPr lang="en-US" sz="1898" dirty="0">
                <a:latin typeface="Arial" panose="020B0604020202020204" pitchFamily="34" charset="0"/>
                <a:cs typeface="Arial" panose="020B0604020202020204" pitchFamily="34" charset="0"/>
                <a:sym typeface="Helvetica Light"/>
                <a:hlinkClick r:id="rId6"/>
              </a:rPr>
              <a:t>info@aquawatch.org</a:t>
            </a:r>
            <a:endParaRPr lang="en-US" sz="1898" dirty="0">
              <a:latin typeface="Arial" panose="020B0604020202020204" pitchFamily="34" charset="0"/>
              <a:cs typeface="Arial" panose="020B0604020202020204" pitchFamily="34" charset="0"/>
              <a:sym typeface="Helvetica Light"/>
            </a:endParaRPr>
          </a:p>
          <a:p>
            <a:pPr algn="ctr" defTabSz="308063"/>
            <a:endParaRPr lang="en-US" sz="1898" dirty="0">
              <a:latin typeface="Arial" panose="020B0604020202020204" pitchFamily="34" charset="0"/>
              <a:cs typeface="Arial" panose="020B0604020202020204" pitchFamily="34" charset="0"/>
              <a:sym typeface="Helvetica Light"/>
            </a:endParaRPr>
          </a:p>
          <a:p>
            <a:pPr algn="ctr" defTabSz="308063"/>
            <a:r>
              <a:rPr lang="en-US" sz="1898" dirty="0">
                <a:latin typeface="Arial" panose="020B0604020202020204" pitchFamily="34" charset="0"/>
                <a:cs typeface="Arial" panose="020B0604020202020204" pitchFamily="34" charset="0"/>
                <a:sym typeface="Helvetica Light"/>
              </a:rPr>
              <a:t>Or contact Steven Greb, AquaWatch Director at the University of Wisconsin at</a:t>
            </a:r>
          </a:p>
          <a:p>
            <a:pPr algn="ctr" defTabSz="308063"/>
            <a:r>
              <a:rPr lang="en-US" sz="1898" dirty="0">
                <a:latin typeface="Arial" panose="020B0604020202020204" pitchFamily="34" charset="0"/>
                <a:cs typeface="Arial" panose="020B0604020202020204" pitchFamily="34" charset="0"/>
                <a:sym typeface="Helvetica Light"/>
                <a:hlinkClick r:id="rId7"/>
              </a:rPr>
              <a:t>srgreb@wisc.edu</a:t>
            </a:r>
            <a:endParaRPr lang="en-US" sz="1898" dirty="0">
              <a:latin typeface="Arial" panose="020B0604020202020204" pitchFamily="34" charset="0"/>
              <a:cs typeface="Arial" panose="020B0604020202020204" pitchFamily="34" charset="0"/>
              <a:sym typeface="Helvetica Light"/>
            </a:endParaRPr>
          </a:p>
          <a:p>
            <a:pPr algn="ctr" defTabSz="308063"/>
            <a:endParaRPr lang="en-US" sz="1898" dirty="0">
              <a:sym typeface="Helvetica Light"/>
            </a:endParaRPr>
          </a:p>
        </p:txBody>
      </p:sp>
      <p:sp>
        <p:nvSpPr>
          <p:cNvPr id="8" name="Rectangle 7"/>
          <p:cNvSpPr/>
          <p:nvPr/>
        </p:nvSpPr>
        <p:spPr>
          <a:xfrm>
            <a:off x="3018512" y="4531553"/>
            <a:ext cx="2776722" cy="968535"/>
          </a:xfrm>
          <a:prstGeom prst="rect">
            <a:avLst/>
          </a:prstGeom>
        </p:spPr>
        <p:txBody>
          <a:bodyPr wrap="none">
            <a:spAutoFit/>
          </a:bodyPr>
          <a:lstStyle/>
          <a:p>
            <a:pPr algn="ctr" defTabSz="308063"/>
            <a:r>
              <a:rPr lang="en-US" sz="1898" dirty="0">
                <a:latin typeface="Arial" panose="020B0604020202020204" pitchFamily="34" charset="0"/>
                <a:cs typeface="Arial" panose="020B0604020202020204" pitchFamily="34" charset="0"/>
                <a:sym typeface="Helvetica Light"/>
              </a:rPr>
              <a:t>Visit our website :</a:t>
            </a:r>
          </a:p>
          <a:p>
            <a:pPr algn="ctr" defTabSz="308063"/>
            <a:r>
              <a:rPr lang="en-US" sz="1898" dirty="0">
                <a:latin typeface="Arial" panose="020B0604020202020204" pitchFamily="34" charset="0"/>
                <a:cs typeface="Arial" panose="020B0604020202020204" pitchFamily="34" charset="0"/>
                <a:sym typeface="Helvetica Light"/>
                <a:hlinkClick r:id="rId8"/>
              </a:rPr>
              <a:t>www.geoaquawatch.org</a:t>
            </a:r>
            <a:endParaRPr lang="en-US" sz="1898" dirty="0">
              <a:latin typeface="Arial" panose="020B0604020202020204" pitchFamily="34" charset="0"/>
              <a:cs typeface="Arial" panose="020B0604020202020204" pitchFamily="34" charset="0"/>
              <a:sym typeface="Helvetica Light"/>
            </a:endParaRPr>
          </a:p>
          <a:p>
            <a:pPr algn="ctr" defTabSz="308063"/>
            <a:endParaRPr lang="en-US" sz="1898" dirty="0">
              <a:sym typeface="Helvetica Light"/>
            </a:endParaRPr>
          </a:p>
        </p:txBody>
      </p:sp>
      <p:pic>
        <p:nvPicPr>
          <p:cNvPr id="3" name="Picture 2"/>
          <p:cNvPicPr>
            <a:picLocks noChangeAspect="1"/>
          </p:cNvPicPr>
          <p:nvPr/>
        </p:nvPicPr>
        <p:blipFill>
          <a:blip r:embed="rId9"/>
          <a:stretch>
            <a:fillRect/>
          </a:stretch>
        </p:blipFill>
        <p:spPr>
          <a:xfrm>
            <a:off x="7112856" y="5500088"/>
            <a:ext cx="1408298" cy="70719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3237757197"/>
      </p:ext>
    </p:extLst>
  </p:cSld>
  <p:clrMapOvr>
    <a:masterClrMapping/>
  </p:clrMapOvr>
  <mc:AlternateContent xmlns:mc="http://schemas.openxmlformats.org/markup-compatibility/2006" xmlns:p14="http://schemas.microsoft.com/office/powerpoint/2010/main">
    <mc:Choice Requires="p14">
      <p:transition spd="slow" p14:dur="2000" advTm="733"/>
    </mc:Choice>
    <mc:Fallback xmlns="">
      <p:transition spd="slow" advTm="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933" y="-31194"/>
            <a:ext cx="6589200" cy="1280890"/>
          </a:xfrm>
        </p:spPr>
        <p:txBody>
          <a:bodyPr anchor="b">
            <a:noAutofit/>
          </a:bodyPr>
          <a:lstStyle/>
          <a:p>
            <a:r>
              <a:rPr lang="en-US" spc="-100" dirty="0"/>
              <a:t>C</a:t>
            </a:r>
            <a:r>
              <a:rPr lang="en-US" dirty="0"/>
              <a:t>o</a:t>
            </a:r>
            <a:r>
              <a:rPr lang="en-US" spc="-100" dirty="0"/>
              <a:t>m</a:t>
            </a:r>
            <a:r>
              <a:rPr lang="en-US" dirty="0"/>
              <a:t>parison</a:t>
            </a:r>
            <a:r>
              <a:rPr lang="en-US" spc="-150" dirty="0"/>
              <a:t> </a:t>
            </a:r>
            <a:r>
              <a:rPr lang="en-US" spc="-100" dirty="0"/>
              <a:t>o</a:t>
            </a:r>
            <a:r>
              <a:rPr lang="en-US" dirty="0"/>
              <a:t>f</a:t>
            </a:r>
            <a:r>
              <a:rPr lang="en-US" spc="-150" dirty="0"/>
              <a:t> </a:t>
            </a:r>
            <a:r>
              <a:rPr lang="en-US" spc="-100" dirty="0" smtClean="0"/>
              <a:t>E</a:t>
            </a:r>
            <a:r>
              <a:rPr lang="en-US" dirty="0" smtClean="0"/>
              <a:t>a</a:t>
            </a:r>
            <a:r>
              <a:rPr lang="en-US" spc="-100" dirty="0" smtClean="0"/>
              <a:t>r</a:t>
            </a:r>
            <a:r>
              <a:rPr lang="en-US" dirty="0" smtClean="0"/>
              <a:t>th</a:t>
            </a:r>
            <a:r>
              <a:rPr lang="en-US" spc="-150" dirty="0" smtClean="0"/>
              <a:t> </a:t>
            </a:r>
            <a:r>
              <a:rPr lang="en-US" spc="-100" dirty="0" smtClean="0"/>
              <a:t>o</a:t>
            </a:r>
            <a:r>
              <a:rPr lang="en-US" dirty="0" smtClean="0"/>
              <a:t>b</a:t>
            </a:r>
            <a:r>
              <a:rPr lang="en-US" spc="-100" dirty="0" smtClean="0"/>
              <a:t>s</a:t>
            </a:r>
            <a:r>
              <a:rPr lang="en-US" dirty="0" smtClean="0"/>
              <a:t>ervation</a:t>
            </a:r>
            <a:r>
              <a:rPr lang="en-US" spc="-150" dirty="0" smtClean="0"/>
              <a:t> </a:t>
            </a:r>
            <a:r>
              <a:rPr lang="en-US" spc="-100" dirty="0" smtClean="0"/>
              <a:t>s</a:t>
            </a:r>
            <a:r>
              <a:rPr lang="en-US" dirty="0" smtClean="0"/>
              <a:t>e</a:t>
            </a:r>
            <a:r>
              <a:rPr lang="en-US" spc="-100" dirty="0" smtClean="0"/>
              <a:t>n</a:t>
            </a:r>
            <a:r>
              <a:rPr lang="en-US" dirty="0" smtClean="0"/>
              <a:t>sors</a:t>
            </a:r>
            <a:endParaRPr lang="en-US" dirty="0"/>
          </a:p>
        </p:txBody>
      </p:sp>
      <p:sp>
        <p:nvSpPr>
          <p:cNvPr id="9" name="Text Placeholder 8"/>
          <p:cNvSpPr>
            <a:spLocks noGrp="1"/>
          </p:cNvSpPr>
          <p:nvPr>
            <p:ph type="body" idx="1"/>
          </p:nvPr>
        </p:nvSpPr>
        <p:spPr>
          <a:xfrm>
            <a:off x="457199" y="1285875"/>
            <a:ext cx="8229601" cy="685800"/>
          </a:xfrm>
        </p:spPr>
        <p:txBody>
          <a:bodyPr/>
          <a:lstStyle/>
          <a:p>
            <a:r>
              <a:rPr lang="en-US" sz="1600" dirty="0" smtClean="0"/>
              <a:t>Comparison of Earth observation sensors </a:t>
            </a:r>
            <a:r>
              <a:rPr lang="en-US" sz="1600" dirty="0"/>
              <a:t>suitable for water quality assessment with public access data </a:t>
            </a:r>
            <a:r>
              <a:rPr lang="en-US" sz="1600" dirty="0" smtClean="0"/>
              <a:t>policy</a:t>
            </a:r>
            <a:endParaRPr lang="en-US" sz="1600" dirty="0"/>
          </a:p>
        </p:txBody>
      </p:sp>
      <p:graphicFrame>
        <p:nvGraphicFramePr>
          <p:cNvPr id="13" name="Table 12"/>
          <p:cNvGraphicFramePr>
            <a:graphicFrameLocks noGrp="1"/>
          </p:cNvGraphicFramePr>
          <p:nvPr>
            <p:extLst>
              <p:ext uri="{D42A27DB-BD31-4B8C-83A1-F6EECF244321}">
                <p14:modId xmlns:p14="http://schemas.microsoft.com/office/powerpoint/2010/main" val="2291557487"/>
              </p:ext>
            </p:extLst>
          </p:nvPr>
        </p:nvGraphicFramePr>
        <p:xfrm>
          <a:off x="1637664" y="2016956"/>
          <a:ext cx="5868670" cy="3280030"/>
        </p:xfrm>
        <a:graphic>
          <a:graphicData uri="http://schemas.openxmlformats.org/drawingml/2006/table">
            <a:tbl>
              <a:tblPr firstRow="1">
                <a:tableStyleId>{5940675A-B579-460E-94D1-54222C63F5DA}</a:tableStyleId>
              </a:tblPr>
              <a:tblGrid>
                <a:gridCol w="1689100"/>
                <a:gridCol w="899795"/>
                <a:gridCol w="990600"/>
                <a:gridCol w="989965"/>
                <a:gridCol w="1299210"/>
              </a:tblGrid>
              <a:tr h="0">
                <a:tc>
                  <a:txBody>
                    <a:bodyPr/>
                    <a:lstStyle/>
                    <a:p>
                      <a:pPr marL="0" marR="0">
                        <a:lnSpc>
                          <a:spcPct val="100000"/>
                        </a:lnSpc>
                        <a:spcBef>
                          <a:spcPts val="0"/>
                        </a:spcBef>
                        <a:spcAft>
                          <a:spcPts val="0"/>
                        </a:spcAft>
                      </a:pPr>
                      <a:endParaRPr lang="en-US" sz="1200" dirty="0">
                        <a:solidFill>
                          <a:schemeClr val="bg1"/>
                        </a:solidFill>
                        <a:effectLst/>
                        <a:latin typeface="+mn-lt"/>
                        <a:ea typeface="Calibri"/>
                        <a:cs typeface="Times New Roman"/>
                      </a:endParaRPr>
                    </a:p>
                  </a:txBody>
                  <a:tcPr marL="68580" marR="68580" marT="0" marB="0">
                    <a:lnL w="6350" cap="flat" cmpd="sng" algn="ctr">
                      <a:solidFill>
                        <a:schemeClr val="tx1">
                          <a:lumMod val="50000"/>
                          <a:lumOff val="50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75000"/>
                      </a:schemeClr>
                    </a:solidFill>
                  </a:tcPr>
                </a:tc>
                <a:tc>
                  <a:txBody>
                    <a:bodyPr/>
                    <a:lstStyle/>
                    <a:p>
                      <a:pPr marL="0" marR="0">
                        <a:lnSpc>
                          <a:spcPct val="100000"/>
                        </a:lnSpc>
                        <a:spcBef>
                          <a:spcPts val="0"/>
                        </a:spcBef>
                        <a:spcAft>
                          <a:spcPts val="0"/>
                        </a:spcAft>
                      </a:pPr>
                      <a:r>
                        <a:rPr lang="en-AU" sz="1200" b="1" dirty="0">
                          <a:solidFill>
                            <a:schemeClr val="bg1"/>
                          </a:solidFill>
                          <a:effectLst/>
                          <a:latin typeface="+mn-lt"/>
                        </a:rPr>
                        <a:t>Landsat-7</a:t>
                      </a:r>
                      <a:endParaRPr lang="en-US" sz="1200" b="1" dirty="0">
                        <a:solidFill>
                          <a:schemeClr val="bg1"/>
                        </a:solidFill>
                        <a:effectLst/>
                        <a:latin typeface="+mn-lt"/>
                        <a:ea typeface="Calibri"/>
                        <a:cs typeface="Times New Roman"/>
                      </a:endParaRPr>
                    </a:p>
                  </a:txBody>
                  <a:tcPr marL="68580" marR="68580" marT="0" marB="0">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75000"/>
                      </a:schemeClr>
                    </a:solidFill>
                  </a:tcPr>
                </a:tc>
                <a:tc>
                  <a:txBody>
                    <a:bodyPr/>
                    <a:lstStyle/>
                    <a:p>
                      <a:pPr marL="0" marR="0">
                        <a:lnSpc>
                          <a:spcPct val="100000"/>
                        </a:lnSpc>
                        <a:spcBef>
                          <a:spcPts val="0"/>
                        </a:spcBef>
                        <a:spcAft>
                          <a:spcPts val="0"/>
                        </a:spcAft>
                      </a:pPr>
                      <a:r>
                        <a:rPr lang="en-AU" sz="1200" b="1" dirty="0">
                          <a:solidFill>
                            <a:schemeClr val="bg1"/>
                          </a:solidFill>
                          <a:effectLst/>
                          <a:latin typeface="+mn-lt"/>
                        </a:rPr>
                        <a:t>Landsat-8</a:t>
                      </a:r>
                      <a:endParaRPr lang="en-US" sz="1200" b="1" dirty="0">
                        <a:solidFill>
                          <a:schemeClr val="bg1"/>
                        </a:solidFill>
                        <a:effectLst/>
                        <a:latin typeface="+mn-lt"/>
                        <a:ea typeface="Calibri"/>
                        <a:cs typeface="Times New Roman"/>
                      </a:endParaRPr>
                    </a:p>
                  </a:txBody>
                  <a:tcPr marL="68580" marR="68580" marT="0" marB="0">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75000"/>
                      </a:schemeClr>
                    </a:solidFill>
                  </a:tcPr>
                </a:tc>
                <a:tc>
                  <a:txBody>
                    <a:bodyPr/>
                    <a:lstStyle/>
                    <a:p>
                      <a:pPr marL="0" marR="0">
                        <a:lnSpc>
                          <a:spcPct val="100000"/>
                        </a:lnSpc>
                        <a:spcBef>
                          <a:spcPts val="0"/>
                        </a:spcBef>
                        <a:spcAft>
                          <a:spcPts val="0"/>
                        </a:spcAft>
                      </a:pPr>
                      <a:r>
                        <a:rPr lang="en-AU" sz="1200" b="1" dirty="0">
                          <a:solidFill>
                            <a:schemeClr val="bg1"/>
                          </a:solidFill>
                          <a:effectLst/>
                          <a:latin typeface="+mn-lt"/>
                        </a:rPr>
                        <a:t>Sentinel-2</a:t>
                      </a:r>
                      <a:endParaRPr lang="en-US" sz="1200" b="1" dirty="0">
                        <a:solidFill>
                          <a:schemeClr val="bg1"/>
                        </a:solidFill>
                        <a:effectLst/>
                        <a:latin typeface="+mn-lt"/>
                        <a:ea typeface="Calibri"/>
                        <a:cs typeface="Times New Roman"/>
                      </a:endParaRPr>
                    </a:p>
                  </a:txBody>
                  <a:tcPr marL="68580" marR="68580" marT="0" marB="0">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75000"/>
                      </a:schemeClr>
                    </a:solidFill>
                  </a:tcPr>
                </a:tc>
                <a:tc>
                  <a:txBody>
                    <a:bodyPr/>
                    <a:lstStyle/>
                    <a:p>
                      <a:pPr marL="0" marR="0">
                        <a:lnSpc>
                          <a:spcPct val="100000"/>
                        </a:lnSpc>
                        <a:spcBef>
                          <a:spcPts val="0"/>
                        </a:spcBef>
                        <a:spcAft>
                          <a:spcPts val="0"/>
                        </a:spcAft>
                      </a:pPr>
                      <a:r>
                        <a:rPr lang="en-AU" sz="1200" b="1" dirty="0">
                          <a:solidFill>
                            <a:schemeClr val="bg1"/>
                          </a:solidFill>
                          <a:effectLst/>
                          <a:latin typeface="+mn-lt"/>
                        </a:rPr>
                        <a:t>Sentinel-3</a:t>
                      </a:r>
                      <a:endParaRPr lang="en-US" sz="1200" b="1" dirty="0">
                        <a:solidFill>
                          <a:schemeClr val="bg1"/>
                        </a:solidFill>
                        <a:effectLst/>
                        <a:latin typeface="+mn-lt"/>
                        <a:ea typeface="Calibri"/>
                        <a:cs typeface="Times New Roman"/>
                      </a:endParaRPr>
                    </a:p>
                  </a:txBody>
                  <a:tcPr marL="68580" marR="68580" marT="0" marB="0">
                    <a:lnL w="12700" cmpd="sng">
                      <a:noFill/>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75000"/>
                      </a:schemeClr>
                    </a:solidFill>
                  </a:tcPr>
                </a:tc>
              </a:tr>
              <a:tr h="0">
                <a:tc gridSpan="5">
                  <a:txBody>
                    <a:bodyPr/>
                    <a:lstStyle/>
                    <a:p>
                      <a:pPr marL="0" marR="0">
                        <a:lnSpc>
                          <a:spcPct val="100000"/>
                        </a:lnSpc>
                        <a:spcBef>
                          <a:spcPts val="0"/>
                        </a:spcBef>
                        <a:spcAft>
                          <a:spcPts val="0"/>
                        </a:spcAft>
                      </a:pPr>
                      <a:endParaRPr lang="en-US" sz="200" dirty="0" smtClean="0">
                        <a:effectLst/>
                        <a:latin typeface="+mn-lt"/>
                      </a:endParaRPr>
                    </a:p>
                    <a:p>
                      <a:pPr marL="0" marR="0">
                        <a:lnSpc>
                          <a:spcPct val="100000"/>
                        </a:lnSpc>
                        <a:spcBef>
                          <a:spcPts val="0"/>
                        </a:spcBef>
                        <a:spcAft>
                          <a:spcPts val="0"/>
                        </a:spcAft>
                      </a:pPr>
                      <a:r>
                        <a:rPr lang="en-US" sz="1100" dirty="0" smtClean="0">
                          <a:effectLst/>
                          <a:latin typeface="+mn-lt"/>
                        </a:rPr>
                        <a:t>Satellite and sensor details</a:t>
                      </a:r>
                    </a:p>
                    <a:p>
                      <a:pPr marL="0" marR="0">
                        <a:lnSpc>
                          <a:spcPct val="100000"/>
                        </a:lnSpc>
                        <a:spcBef>
                          <a:spcPts val="0"/>
                        </a:spcBef>
                        <a:spcAft>
                          <a:spcPts val="0"/>
                        </a:spcAft>
                      </a:pPr>
                      <a:endParaRPr lang="en-US" sz="200" dirty="0">
                        <a:effectLst/>
                        <a:latin typeface="+mn-lt"/>
                        <a:ea typeface="Calibri"/>
                        <a:cs typeface="Times New Roman"/>
                      </a:endParaRPr>
                    </a:p>
                  </a:txBody>
                  <a:tcPr marL="68580" marR="68580" marT="0" marB="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ysDash"/>
                      <a:round/>
                      <a:headEnd type="none" w="med" len="med"/>
                      <a:tailEnd type="none" w="med" len="med"/>
                    </a:lnB>
                  </a:tcPr>
                </a:tc>
                <a:tc hMerge="1">
                  <a:txBody>
                    <a:bodyPr/>
                    <a:lstStyle/>
                    <a:p>
                      <a:pPr marL="0" marR="0">
                        <a:lnSpc>
                          <a:spcPct val="115000"/>
                        </a:lnSpc>
                        <a:spcBef>
                          <a:spcPts val="0"/>
                        </a:spcBef>
                        <a:spcAft>
                          <a:spcPts val="0"/>
                        </a:spcAft>
                      </a:pPr>
                      <a:endParaRPr lang="en-US" sz="1100" dirty="0">
                        <a:effectLst/>
                        <a:latin typeface="Calibri"/>
                        <a:ea typeface="Calibri"/>
                        <a:cs typeface="Times New Roman"/>
                      </a:endParaRPr>
                    </a:p>
                  </a:txBody>
                  <a:tcPr marL="68580" marR="68580" marT="0" marB="0"/>
                </a:tc>
                <a:tc hMerge="1">
                  <a:txBody>
                    <a:bodyPr/>
                    <a:lstStyle/>
                    <a:p>
                      <a:pPr marL="0" marR="0">
                        <a:lnSpc>
                          <a:spcPct val="115000"/>
                        </a:lnSpc>
                        <a:spcBef>
                          <a:spcPts val="0"/>
                        </a:spcBef>
                        <a:spcAft>
                          <a:spcPts val="0"/>
                        </a:spcAft>
                      </a:pPr>
                      <a:endParaRPr lang="en-US" sz="1100" dirty="0">
                        <a:effectLst/>
                        <a:latin typeface="Calibri"/>
                        <a:ea typeface="Calibri"/>
                        <a:cs typeface="Times New Roman"/>
                      </a:endParaRPr>
                    </a:p>
                  </a:txBody>
                  <a:tcPr marL="68580" marR="68580" marT="0" marB="0"/>
                </a:tc>
                <a:tc hMerge="1">
                  <a:txBody>
                    <a:bodyPr/>
                    <a:lstStyle/>
                    <a:p>
                      <a:pPr marL="0" marR="0">
                        <a:lnSpc>
                          <a:spcPct val="115000"/>
                        </a:lnSpc>
                        <a:spcBef>
                          <a:spcPts val="0"/>
                        </a:spcBef>
                        <a:spcAft>
                          <a:spcPts val="0"/>
                        </a:spcAft>
                      </a:pPr>
                      <a:endParaRPr lang="en-US" sz="1100" dirty="0">
                        <a:effectLst/>
                        <a:latin typeface="Calibri"/>
                        <a:ea typeface="Calibri"/>
                        <a:cs typeface="Times New Roman"/>
                      </a:endParaRPr>
                    </a:p>
                  </a:txBody>
                  <a:tcPr marL="68580" marR="68580" marT="0" marB="0"/>
                </a:tc>
                <a:tc hMerge="1">
                  <a:txBody>
                    <a:bodyPr/>
                    <a:lstStyle/>
                    <a:p>
                      <a:pPr marL="0" marR="0">
                        <a:lnSpc>
                          <a:spcPct val="115000"/>
                        </a:lnSpc>
                        <a:spcBef>
                          <a:spcPts val="0"/>
                        </a:spcBef>
                        <a:spcAft>
                          <a:spcPts val="0"/>
                        </a:spcAft>
                      </a:pPr>
                      <a:endParaRPr lang="en-US" sz="1100" dirty="0">
                        <a:effectLst/>
                        <a:latin typeface="Calibri"/>
                        <a:ea typeface="Calibri"/>
                        <a:cs typeface="Times New Roman"/>
                      </a:endParaRPr>
                    </a:p>
                  </a:txBody>
                  <a:tcPr marL="68580" marR="68580" marT="0" marB="0"/>
                </a:tc>
              </a:tr>
              <a:tr h="0">
                <a:tc>
                  <a:txBody>
                    <a:bodyPr/>
                    <a:lstStyle/>
                    <a:p>
                      <a:pPr marL="0" marR="0">
                        <a:lnSpc>
                          <a:spcPct val="100000"/>
                        </a:lnSpc>
                        <a:spcBef>
                          <a:spcPts val="0"/>
                        </a:spcBef>
                        <a:spcAft>
                          <a:spcPts val="0"/>
                        </a:spcAft>
                      </a:pPr>
                      <a:endParaRPr lang="en-AU" sz="200" dirty="0" smtClean="0">
                        <a:effectLst/>
                        <a:latin typeface="+mn-lt"/>
                      </a:endParaRPr>
                    </a:p>
                    <a:p>
                      <a:pPr marL="0" marR="0">
                        <a:lnSpc>
                          <a:spcPct val="100000"/>
                        </a:lnSpc>
                        <a:spcBef>
                          <a:spcPts val="0"/>
                        </a:spcBef>
                        <a:spcAft>
                          <a:spcPts val="0"/>
                        </a:spcAft>
                      </a:pPr>
                      <a:r>
                        <a:rPr lang="en-AU" sz="1100" dirty="0" smtClean="0">
                          <a:effectLst/>
                          <a:latin typeface="+mn-lt"/>
                        </a:rPr>
                        <a:t>Satellite </a:t>
                      </a:r>
                      <a:r>
                        <a:rPr lang="en-AU" sz="1100" dirty="0">
                          <a:effectLst/>
                          <a:latin typeface="+mn-lt"/>
                        </a:rPr>
                        <a:t>sensor </a:t>
                      </a:r>
                      <a:r>
                        <a:rPr lang="en-AU" sz="1100" dirty="0" smtClean="0">
                          <a:effectLst/>
                          <a:latin typeface="+mn-lt"/>
                        </a:rPr>
                        <a:t>system</a:t>
                      </a:r>
                      <a:endParaRPr lang="en-US" sz="1100" dirty="0">
                        <a:effectLst/>
                        <a:latin typeface="+mn-lt"/>
                        <a:ea typeface="Calibri"/>
                        <a:cs typeface="Times New Roman"/>
                      </a:endParaRPr>
                    </a:p>
                  </a:txBody>
                  <a:tcPr marL="68580" marR="68580" marT="0" marB="0">
                    <a:lnL w="6350" cap="flat" cmpd="sng" algn="ctr">
                      <a:solidFill>
                        <a:schemeClr val="tx1">
                          <a:lumMod val="50000"/>
                          <a:lumOff val="50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ysDash"/>
                      <a:round/>
                      <a:headEnd type="none" w="med" len="med"/>
                      <a:tailEnd type="none" w="med" len="med"/>
                    </a:lnT>
                    <a:lnB w="12700" cmpd="sng">
                      <a:noFill/>
                    </a:lnB>
                  </a:tcPr>
                </a:tc>
                <a:tc>
                  <a:txBody>
                    <a:bodyPr/>
                    <a:lstStyle/>
                    <a:p>
                      <a:pPr marL="0" marR="0">
                        <a:lnSpc>
                          <a:spcPct val="100000"/>
                        </a:lnSpc>
                        <a:spcBef>
                          <a:spcPts val="0"/>
                        </a:spcBef>
                        <a:spcAft>
                          <a:spcPts val="0"/>
                        </a:spcAft>
                      </a:pPr>
                      <a:endParaRPr lang="en-AU" sz="200" dirty="0" smtClean="0">
                        <a:effectLst/>
                        <a:latin typeface="+mn-lt"/>
                      </a:endParaRPr>
                    </a:p>
                    <a:p>
                      <a:pPr marL="0" marR="0">
                        <a:lnSpc>
                          <a:spcPct val="100000"/>
                        </a:lnSpc>
                        <a:spcBef>
                          <a:spcPts val="0"/>
                        </a:spcBef>
                        <a:spcAft>
                          <a:spcPts val="0"/>
                        </a:spcAft>
                      </a:pPr>
                      <a:r>
                        <a:rPr lang="en-AU" sz="1100" dirty="0" smtClean="0">
                          <a:effectLst/>
                          <a:latin typeface="+mn-lt"/>
                        </a:rPr>
                        <a:t>ETM</a:t>
                      </a:r>
                      <a:r>
                        <a:rPr lang="en-AU" sz="1100" dirty="0">
                          <a:effectLst/>
                          <a:latin typeface="+mn-lt"/>
                        </a:rPr>
                        <a:t>+ </a:t>
                      </a:r>
                      <a:endParaRPr lang="en-US" sz="1100" dirty="0">
                        <a:effectLst/>
                        <a:latin typeface="+mn-lt"/>
                        <a:ea typeface="Calibri"/>
                        <a:cs typeface="Times New Roman"/>
                      </a:endParaRPr>
                    </a:p>
                  </a:txBody>
                  <a:tcPr marL="68580" marR="68580" marT="0" marB="0">
                    <a:lnL w="12700" cmpd="sng">
                      <a:noFill/>
                    </a:lnL>
                    <a:lnR w="12700" cmpd="sng">
                      <a:noFill/>
                    </a:lnR>
                    <a:lnT w="6350" cap="flat" cmpd="sng" algn="ctr">
                      <a:solidFill>
                        <a:schemeClr val="tx1">
                          <a:lumMod val="50000"/>
                          <a:lumOff val="50000"/>
                        </a:schemeClr>
                      </a:solidFill>
                      <a:prstDash val="sysDash"/>
                      <a:round/>
                      <a:headEnd type="none" w="med" len="med"/>
                      <a:tailEnd type="none" w="med" len="med"/>
                    </a:lnT>
                    <a:lnB w="12700" cmpd="sng">
                      <a:noFill/>
                    </a:lnB>
                  </a:tcPr>
                </a:tc>
                <a:tc>
                  <a:txBody>
                    <a:bodyPr/>
                    <a:lstStyle/>
                    <a:p>
                      <a:pPr marL="0" marR="0">
                        <a:lnSpc>
                          <a:spcPct val="100000"/>
                        </a:lnSpc>
                        <a:spcBef>
                          <a:spcPts val="0"/>
                        </a:spcBef>
                        <a:spcAft>
                          <a:spcPts val="0"/>
                        </a:spcAft>
                      </a:pPr>
                      <a:endParaRPr lang="en-AU" sz="200" dirty="0" smtClean="0">
                        <a:effectLst/>
                        <a:latin typeface="+mn-lt"/>
                      </a:endParaRPr>
                    </a:p>
                    <a:p>
                      <a:pPr marL="0" marR="0">
                        <a:lnSpc>
                          <a:spcPct val="100000"/>
                        </a:lnSpc>
                        <a:spcBef>
                          <a:spcPts val="0"/>
                        </a:spcBef>
                        <a:spcAft>
                          <a:spcPts val="0"/>
                        </a:spcAft>
                      </a:pPr>
                      <a:r>
                        <a:rPr lang="en-AU" sz="1100" dirty="0" smtClean="0">
                          <a:effectLst/>
                          <a:latin typeface="+mn-lt"/>
                        </a:rPr>
                        <a:t>OLI/TIRS</a:t>
                      </a:r>
                      <a:endParaRPr lang="en-US" sz="1100" dirty="0">
                        <a:effectLst/>
                        <a:latin typeface="+mn-lt"/>
                        <a:ea typeface="Calibri"/>
                        <a:cs typeface="Times New Roman"/>
                      </a:endParaRPr>
                    </a:p>
                  </a:txBody>
                  <a:tcPr marL="68580" marR="68580" marT="0" marB="0">
                    <a:lnL w="12700" cmpd="sng">
                      <a:noFill/>
                    </a:lnL>
                    <a:lnR w="12700" cmpd="sng">
                      <a:noFill/>
                    </a:lnR>
                    <a:lnT w="6350" cap="flat" cmpd="sng" algn="ctr">
                      <a:solidFill>
                        <a:schemeClr val="tx1">
                          <a:lumMod val="50000"/>
                          <a:lumOff val="50000"/>
                        </a:schemeClr>
                      </a:solidFill>
                      <a:prstDash val="sysDash"/>
                      <a:round/>
                      <a:headEnd type="none" w="med" len="med"/>
                      <a:tailEnd type="none" w="med" len="med"/>
                    </a:lnT>
                    <a:lnB w="12700" cmpd="sng">
                      <a:noFill/>
                    </a:lnB>
                  </a:tcPr>
                </a:tc>
                <a:tc>
                  <a:txBody>
                    <a:bodyPr/>
                    <a:lstStyle/>
                    <a:p>
                      <a:pPr marL="0" marR="0">
                        <a:lnSpc>
                          <a:spcPct val="100000"/>
                        </a:lnSpc>
                        <a:spcBef>
                          <a:spcPts val="0"/>
                        </a:spcBef>
                        <a:spcAft>
                          <a:spcPts val="0"/>
                        </a:spcAft>
                      </a:pPr>
                      <a:endParaRPr lang="en-AU" sz="200" dirty="0" smtClean="0">
                        <a:effectLst/>
                        <a:latin typeface="+mn-lt"/>
                      </a:endParaRPr>
                    </a:p>
                    <a:p>
                      <a:pPr marL="0" marR="0">
                        <a:lnSpc>
                          <a:spcPct val="100000"/>
                        </a:lnSpc>
                        <a:spcBef>
                          <a:spcPts val="0"/>
                        </a:spcBef>
                        <a:spcAft>
                          <a:spcPts val="0"/>
                        </a:spcAft>
                      </a:pPr>
                      <a:r>
                        <a:rPr lang="en-AU" sz="1100" dirty="0" smtClean="0">
                          <a:effectLst/>
                          <a:latin typeface="+mn-lt"/>
                        </a:rPr>
                        <a:t>MSI</a:t>
                      </a:r>
                      <a:endParaRPr lang="en-US" sz="1100" dirty="0">
                        <a:effectLst/>
                        <a:latin typeface="+mn-lt"/>
                        <a:ea typeface="Calibri"/>
                        <a:cs typeface="Times New Roman"/>
                      </a:endParaRPr>
                    </a:p>
                  </a:txBody>
                  <a:tcPr marL="68580" marR="68580" marT="0" marB="0">
                    <a:lnL w="12700" cmpd="sng">
                      <a:noFill/>
                    </a:lnL>
                    <a:lnR w="12700" cmpd="sng">
                      <a:noFill/>
                    </a:lnR>
                    <a:lnT w="6350" cap="flat" cmpd="sng" algn="ctr">
                      <a:solidFill>
                        <a:schemeClr val="tx1">
                          <a:lumMod val="50000"/>
                          <a:lumOff val="50000"/>
                        </a:schemeClr>
                      </a:solidFill>
                      <a:prstDash val="sysDash"/>
                      <a:round/>
                      <a:headEnd type="none" w="med" len="med"/>
                      <a:tailEnd type="none" w="med" len="med"/>
                    </a:lnT>
                    <a:lnB w="12700" cmpd="sng">
                      <a:noFill/>
                    </a:lnB>
                  </a:tcPr>
                </a:tc>
                <a:tc>
                  <a:txBody>
                    <a:bodyPr/>
                    <a:lstStyle/>
                    <a:p>
                      <a:pPr marL="0" marR="0">
                        <a:lnSpc>
                          <a:spcPct val="100000"/>
                        </a:lnSpc>
                        <a:spcBef>
                          <a:spcPts val="0"/>
                        </a:spcBef>
                        <a:spcAft>
                          <a:spcPts val="0"/>
                        </a:spcAft>
                      </a:pPr>
                      <a:endParaRPr lang="en-AU" sz="200" dirty="0" smtClean="0">
                        <a:effectLst/>
                        <a:latin typeface="+mn-lt"/>
                      </a:endParaRPr>
                    </a:p>
                    <a:p>
                      <a:pPr marL="0" marR="0">
                        <a:lnSpc>
                          <a:spcPct val="100000"/>
                        </a:lnSpc>
                        <a:spcBef>
                          <a:spcPts val="0"/>
                        </a:spcBef>
                        <a:spcAft>
                          <a:spcPts val="0"/>
                        </a:spcAft>
                      </a:pPr>
                      <a:r>
                        <a:rPr lang="en-AU" sz="1100" dirty="0" smtClean="0">
                          <a:effectLst/>
                          <a:latin typeface="+mn-lt"/>
                        </a:rPr>
                        <a:t>OLCI</a:t>
                      </a:r>
                      <a:endParaRPr lang="en-US" sz="1100" dirty="0">
                        <a:effectLst/>
                        <a:latin typeface="+mn-lt"/>
                        <a:ea typeface="Calibri"/>
                        <a:cs typeface="Times New Roman"/>
                      </a:endParaRPr>
                    </a:p>
                  </a:txBody>
                  <a:tcPr marL="68580" marR="68580" marT="0" marB="0">
                    <a:lnL w="12700" cmpd="sng">
                      <a:noFill/>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ysDash"/>
                      <a:round/>
                      <a:headEnd type="none" w="med" len="med"/>
                      <a:tailEnd type="none" w="med" len="med"/>
                    </a:lnT>
                    <a:lnB w="12700" cmpd="sng">
                      <a:noFill/>
                    </a:lnB>
                    <a:noFill/>
                  </a:tcPr>
                </a:tc>
              </a:tr>
              <a:tr h="0">
                <a:tc>
                  <a:txBody>
                    <a:bodyPr/>
                    <a:lstStyle/>
                    <a:p>
                      <a:pPr marL="0" marR="0">
                        <a:lnSpc>
                          <a:spcPct val="100000"/>
                        </a:lnSpc>
                        <a:spcBef>
                          <a:spcPts val="0"/>
                        </a:spcBef>
                        <a:spcAft>
                          <a:spcPts val="0"/>
                        </a:spcAft>
                      </a:pPr>
                      <a:r>
                        <a:rPr lang="en-AU" sz="1100" dirty="0">
                          <a:effectLst/>
                          <a:latin typeface="+mn-lt"/>
                        </a:rPr>
                        <a:t>Spatial resolution (m)</a:t>
                      </a:r>
                      <a:endParaRPr lang="en-US" sz="1100" dirty="0">
                        <a:effectLst/>
                        <a:latin typeface="+mn-lt"/>
                        <a:ea typeface="Calibri"/>
                        <a:cs typeface="Times New Roman"/>
                      </a:endParaRPr>
                    </a:p>
                  </a:txBody>
                  <a:tcPr marL="68580" marR="68580" marT="0" marB="0">
                    <a:lnL w="635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tcPr>
                </a:tc>
                <a:tc>
                  <a:txBody>
                    <a:bodyPr/>
                    <a:lstStyle/>
                    <a:p>
                      <a:pPr marL="0" marR="0">
                        <a:lnSpc>
                          <a:spcPct val="100000"/>
                        </a:lnSpc>
                        <a:spcBef>
                          <a:spcPts val="0"/>
                        </a:spcBef>
                        <a:spcAft>
                          <a:spcPts val="0"/>
                        </a:spcAft>
                      </a:pPr>
                      <a:r>
                        <a:rPr lang="en-AU" sz="1100" dirty="0" smtClean="0">
                          <a:effectLst/>
                          <a:latin typeface="+mn-lt"/>
                        </a:rPr>
                        <a:t>15, 30, 60</a:t>
                      </a:r>
                      <a:endParaRPr lang="en-US" sz="1100" dirty="0">
                        <a:effectLst/>
                        <a:latin typeface="+mn-lt"/>
                        <a:ea typeface="Calibri"/>
                        <a:cs typeface="Times New Roman"/>
                      </a:endParaRPr>
                    </a:p>
                  </a:txBody>
                  <a:tcPr marL="68580" marR="68580" marT="0" marB="0">
                    <a:lnL w="12700" cmpd="sng">
                      <a:noFill/>
                    </a:lnL>
                    <a:lnR w="12700" cmpd="sng">
                      <a:noFill/>
                    </a:lnR>
                    <a:lnT w="12700" cmpd="sng">
                      <a:noFill/>
                    </a:lnT>
                    <a:lnB w="12700" cmpd="sng">
                      <a:noFill/>
                    </a:lnB>
                  </a:tcPr>
                </a:tc>
                <a:tc>
                  <a:txBody>
                    <a:bodyPr/>
                    <a:lstStyle/>
                    <a:p>
                      <a:pPr marL="0" marR="0">
                        <a:lnSpc>
                          <a:spcPct val="100000"/>
                        </a:lnSpc>
                        <a:spcBef>
                          <a:spcPts val="0"/>
                        </a:spcBef>
                        <a:spcAft>
                          <a:spcPts val="0"/>
                        </a:spcAft>
                      </a:pPr>
                      <a:r>
                        <a:rPr lang="en-AU" sz="1100" dirty="0" smtClean="0">
                          <a:effectLst/>
                          <a:latin typeface="+mn-lt"/>
                        </a:rPr>
                        <a:t>15, 30, 100</a:t>
                      </a:r>
                      <a:endParaRPr lang="en-US" sz="1100" dirty="0">
                        <a:effectLst/>
                        <a:latin typeface="+mn-lt"/>
                        <a:ea typeface="Calibri"/>
                        <a:cs typeface="Times New Roman"/>
                      </a:endParaRPr>
                    </a:p>
                  </a:txBody>
                  <a:tcPr marL="68580" marR="68580" marT="0" marB="0">
                    <a:lnL w="12700" cmpd="sng">
                      <a:noFill/>
                    </a:lnL>
                    <a:lnR w="12700" cmpd="sng">
                      <a:noFill/>
                    </a:lnR>
                    <a:lnT w="12700" cmpd="sng">
                      <a:noFill/>
                    </a:lnT>
                    <a:lnB w="12700" cmpd="sng">
                      <a:noFill/>
                    </a:lnB>
                  </a:tcPr>
                </a:tc>
                <a:tc>
                  <a:txBody>
                    <a:bodyPr/>
                    <a:lstStyle/>
                    <a:p>
                      <a:pPr marL="0" marR="0">
                        <a:lnSpc>
                          <a:spcPct val="100000"/>
                        </a:lnSpc>
                        <a:spcBef>
                          <a:spcPts val="0"/>
                        </a:spcBef>
                        <a:spcAft>
                          <a:spcPts val="0"/>
                        </a:spcAft>
                      </a:pPr>
                      <a:r>
                        <a:rPr lang="en-AU" sz="1100" dirty="0">
                          <a:effectLst/>
                          <a:latin typeface="+mn-lt"/>
                        </a:rPr>
                        <a:t>10, 20, 60</a:t>
                      </a:r>
                      <a:endParaRPr lang="en-US" sz="1100" dirty="0">
                        <a:effectLst/>
                        <a:latin typeface="+mn-lt"/>
                        <a:ea typeface="Calibri"/>
                        <a:cs typeface="Times New Roman"/>
                      </a:endParaRPr>
                    </a:p>
                  </a:txBody>
                  <a:tcPr marL="68580" marR="68580" marT="0" marB="0">
                    <a:lnL w="12700" cmpd="sng">
                      <a:noFill/>
                    </a:lnL>
                    <a:lnR w="12700" cmpd="sng">
                      <a:noFill/>
                    </a:lnR>
                    <a:lnT w="12700" cmpd="sng">
                      <a:noFill/>
                    </a:lnT>
                    <a:lnB w="12700" cmpd="sng">
                      <a:noFill/>
                    </a:lnB>
                  </a:tcPr>
                </a:tc>
                <a:tc>
                  <a:txBody>
                    <a:bodyPr/>
                    <a:lstStyle/>
                    <a:p>
                      <a:pPr marL="0" marR="0">
                        <a:lnSpc>
                          <a:spcPct val="100000"/>
                        </a:lnSpc>
                        <a:spcBef>
                          <a:spcPts val="0"/>
                        </a:spcBef>
                        <a:spcAft>
                          <a:spcPts val="0"/>
                        </a:spcAft>
                      </a:pPr>
                      <a:r>
                        <a:rPr lang="en-AU" sz="1100" dirty="0">
                          <a:effectLst/>
                          <a:latin typeface="+mn-lt"/>
                        </a:rPr>
                        <a:t>300</a:t>
                      </a:r>
                      <a:endParaRPr lang="en-US" sz="1100" dirty="0">
                        <a:effectLst/>
                        <a:latin typeface="+mn-lt"/>
                        <a:ea typeface="Calibri"/>
                        <a:cs typeface="Times New Roman"/>
                      </a:endParaRPr>
                    </a:p>
                  </a:txBody>
                  <a:tcPr marL="68580" marR="68580" marT="0" marB="0">
                    <a:lnL w="12700" cmpd="sng">
                      <a:noFill/>
                    </a:lnL>
                    <a:lnR w="6350" cap="flat" cmpd="sng" algn="ctr">
                      <a:solidFill>
                        <a:schemeClr val="tx1">
                          <a:lumMod val="50000"/>
                          <a:lumOff val="50000"/>
                        </a:schemeClr>
                      </a:solidFill>
                      <a:prstDash val="solid"/>
                      <a:round/>
                      <a:headEnd type="none" w="med" len="med"/>
                      <a:tailEnd type="none" w="med" len="med"/>
                    </a:lnR>
                    <a:lnT w="12700" cmpd="sng">
                      <a:noFill/>
                    </a:lnT>
                    <a:lnB w="12700" cmpd="sng">
                      <a:noFill/>
                    </a:lnB>
                  </a:tcPr>
                </a:tc>
              </a:tr>
              <a:tr h="146560">
                <a:tc>
                  <a:txBody>
                    <a:bodyPr/>
                    <a:lstStyle/>
                    <a:p>
                      <a:pPr marL="0" marR="0">
                        <a:lnSpc>
                          <a:spcPct val="100000"/>
                        </a:lnSpc>
                        <a:spcBef>
                          <a:spcPts val="0"/>
                        </a:spcBef>
                        <a:spcAft>
                          <a:spcPts val="0"/>
                        </a:spcAft>
                      </a:pPr>
                      <a:r>
                        <a:rPr lang="en-AU" sz="1100" dirty="0" smtClean="0">
                          <a:effectLst/>
                          <a:latin typeface="+mn-lt"/>
                        </a:rPr>
                        <a:t>Spectral Bands</a:t>
                      </a:r>
                      <a:endParaRPr lang="en-US" sz="1100" dirty="0">
                        <a:effectLst/>
                        <a:latin typeface="+mn-lt"/>
                        <a:ea typeface="Calibri"/>
                        <a:cs typeface="Times New Roman"/>
                      </a:endParaRPr>
                    </a:p>
                  </a:txBody>
                  <a:tcPr marL="68580" marR="68580" marT="0" marB="0">
                    <a:lnL w="635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tcPr>
                </a:tc>
                <a:tc>
                  <a:txBody>
                    <a:bodyPr/>
                    <a:lstStyle/>
                    <a:p>
                      <a:pPr marL="0" marR="0">
                        <a:lnSpc>
                          <a:spcPct val="100000"/>
                        </a:lnSpc>
                        <a:spcBef>
                          <a:spcPts val="0"/>
                        </a:spcBef>
                        <a:spcAft>
                          <a:spcPts val="0"/>
                        </a:spcAft>
                      </a:pPr>
                      <a:r>
                        <a:rPr lang="en-AU" sz="1100" dirty="0">
                          <a:effectLst/>
                          <a:latin typeface="+mn-lt"/>
                        </a:rPr>
                        <a:t>8</a:t>
                      </a:r>
                      <a:endParaRPr lang="en-US" sz="1100" dirty="0">
                        <a:effectLst/>
                        <a:latin typeface="+mn-lt"/>
                        <a:ea typeface="Calibri"/>
                        <a:cs typeface="Times New Roman"/>
                      </a:endParaRPr>
                    </a:p>
                  </a:txBody>
                  <a:tcPr marL="68580" marR="68580" marT="0" marB="0">
                    <a:lnL w="12700" cmpd="sng">
                      <a:noFill/>
                    </a:lnL>
                    <a:lnR w="12700" cmpd="sng">
                      <a:noFill/>
                    </a:lnR>
                    <a:lnT w="12700" cmpd="sng">
                      <a:noFill/>
                    </a:lnT>
                    <a:lnB w="12700" cmpd="sng">
                      <a:noFill/>
                    </a:lnB>
                  </a:tcPr>
                </a:tc>
                <a:tc>
                  <a:txBody>
                    <a:bodyPr/>
                    <a:lstStyle/>
                    <a:p>
                      <a:pPr marL="0" marR="0">
                        <a:lnSpc>
                          <a:spcPct val="100000"/>
                        </a:lnSpc>
                        <a:spcBef>
                          <a:spcPts val="0"/>
                        </a:spcBef>
                        <a:spcAft>
                          <a:spcPts val="0"/>
                        </a:spcAft>
                      </a:pPr>
                      <a:r>
                        <a:rPr lang="en-AU" sz="1100" dirty="0">
                          <a:effectLst/>
                          <a:latin typeface="+mn-lt"/>
                        </a:rPr>
                        <a:t>11</a:t>
                      </a:r>
                      <a:endParaRPr lang="en-US" sz="1100" dirty="0">
                        <a:effectLst/>
                        <a:latin typeface="+mn-lt"/>
                        <a:ea typeface="Calibri"/>
                        <a:cs typeface="Times New Roman"/>
                      </a:endParaRPr>
                    </a:p>
                  </a:txBody>
                  <a:tcPr marL="68580" marR="68580" marT="0" marB="0">
                    <a:lnL w="12700" cmpd="sng">
                      <a:noFill/>
                    </a:lnL>
                    <a:lnR w="12700" cmpd="sng">
                      <a:noFill/>
                    </a:lnR>
                    <a:lnT w="12700" cmpd="sng">
                      <a:noFill/>
                    </a:lnT>
                    <a:lnB w="12700" cmpd="sng">
                      <a:noFill/>
                    </a:lnB>
                  </a:tcPr>
                </a:tc>
                <a:tc>
                  <a:txBody>
                    <a:bodyPr/>
                    <a:lstStyle/>
                    <a:p>
                      <a:pPr marL="0" marR="0">
                        <a:lnSpc>
                          <a:spcPct val="100000"/>
                        </a:lnSpc>
                        <a:spcBef>
                          <a:spcPts val="0"/>
                        </a:spcBef>
                        <a:spcAft>
                          <a:spcPts val="0"/>
                        </a:spcAft>
                      </a:pPr>
                      <a:r>
                        <a:rPr lang="en-AU" sz="1100" dirty="0">
                          <a:effectLst/>
                          <a:latin typeface="+mn-lt"/>
                        </a:rPr>
                        <a:t>12</a:t>
                      </a:r>
                      <a:endParaRPr lang="en-US" sz="1100" dirty="0">
                        <a:effectLst/>
                        <a:latin typeface="+mn-lt"/>
                        <a:ea typeface="Calibri"/>
                        <a:cs typeface="Times New Roman"/>
                      </a:endParaRPr>
                    </a:p>
                  </a:txBody>
                  <a:tcPr marL="68580" marR="68580" marT="0" marB="0">
                    <a:lnL w="12700" cmpd="sng">
                      <a:noFill/>
                    </a:lnL>
                    <a:lnR w="12700" cmpd="sng">
                      <a:noFill/>
                    </a:lnR>
                    <a:lnT w="12700" cmpd="sng">
                      <a:noFill/>
                    </a:lnT>
                    <a:lnB w="12700" cmpd="sng">
                      <a:noFill/>
                    </a:lnB>
                  </a:tcPr>
                </a:tc>
                <a:tc>
                  <a:txBody>
                    <a:bodyPr/>
                    <a:lstStyle/>
                    <a:p>
                      <a:pPr marL="0" marR="0">
                        <a:lnSpc>
                          <a:spcPct val="100000"/>
                        </a:lnSpc>
                        <a:spcBef>
                          <a:spcPts val="0"/>
                        </a:spcBef>
                        <a:spcAft>
                          <a:spcPts val="0"/>
                        </a:spcAft>
                      </a:pPr>
                      <a:r>
                        <a:rPr lang="en-AU" sz="1100" dirty="0">
                          <a:effectLst/>
                          <a:latin typeface="+mn-lt"/>
                        </a:rPr>
                        <a:t>21</a:t>
                      </a:r>
                      <a:endParaRPr lang="en-US" sz="1100" dirty="0">
                        <a:effectLst/>
                        <a:latin typeface="+mn-lt"/>
                        <a:ea typeface="Calibri"/>
                        <a:cs typeface="Times New Roman"/>
                      </a:endParaRPr>
                    </a:p>
                  </a:txBody>
                  <a:tcPr marL="68580" marR="68580" marT="0" marB="0">
                    <a:lnL w="12700" cmpd="sng">
                      <a:noFill/>
                    </a:lnL>
                    <a:lnR w="6350" cap="flat" cmpd="sng" algn="ctr">
                      <a:solidFill>
                        <a:schemeClr val="tx1">
                          <a:lumMod val="50000"/>
                          <a:lumOff val="50000"/>
                        </a:schemeClr>
                      </a:solidFill>
                      <a:prstDash val="solid"/>
                      <a:round/>
                      <a:headEnd type="none" w="med" len="med"/>
                      <a:tailEnd type="none" w="med" len="med"/>
                    </a:lnR>
                    <a:lnT w="12700" cmpd="sng">
                      <a:noFill/>
                    </a:lnT>
                    <a:lnB w="12700" cmpd="sng">
                      <a:noFill/>
                    </a:lnB>
                  </a:tcPr>
                </a:tc>
              </a:tr>
              <a:tr h="0">
                <a:tc>
                  <a:txBody>
                    <a:bodyPr/>
                    <a:lstStyle/>
                    <a:p>
                      <a:pPr marL="0" marR="0">
                        <a:lnSpc>
                          <a:spcPct val="100000"/>
                        </a:lnSpc>
                        <a:spcBef>
                          <a:spcPts val="0"/>
                        </a:spcBef>
                        <a:spcAft>
                          <a:spcPts val="0"/>
                        </a:spcAft>
                      </a:pPr>
                      <a:r>
                        <a:rPr lang="en-AU" sz="1100" dirty="0">
                          <a:effectLst/>
                          <a:latin typeface="+mn-lt"/>
                        </a:rPr>
                        <a:t>Revisit cycle (days)</a:t>
                      </a:r>
                      <a:endParaRPr lang="en-US" sz="1100" dirty="0">
                        <a:effectLst/>
                        <a:latin typeface="+mn-lt"/>
                        <a:ea typeface="Calibri"/>
                        <a:cs typeface="Times New Roman"/>
                      </a:endParaRPr>
                    </a:p>
                  </a:txBody>
                  <a:tcPr marL="68580" marR="68580" marT="0" marB="0">
                    <a:lnL w="635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tcPr>
                </a:tc>
                <a:tc>
                  <a:txBody>
                    <a:bodyPr/>
                    <a:lstStyle/>
                    <a:p>
                      <a:pPr marL="0" marR="0">
                        <a:lnSpc>
                          <a:spcPct val="100000"/>
                        </a:lnSpc>
                        <a:spcBef>
                          <a:spcPts val="0"/>
                        </a:spcBef>
                        <a:spcAft>
                          <a:spcPts val="0"/>
                        </a:spcAft>
                      </a:pPr>
                      <a:r>
                        <a:rPr lang="en-AU" sz="1100" dirty="0">
                          <a:effectLst/>
                          <a:latin typeface="+mn-lt"/>
                        </a:rPr>
                        <a:t>16</a:t>
                      </a:r>
                      <a:endParaRPr lang="en-US" sz="1100" dirty="0">
                        <a:effectLst/>
                        <a:latin typeface="+mn-lt"/>
                        <a:ea typeface="Calibri"/>
                        <a:cs typeface="Times New Roman"/>
                      </a:endParaRPr>
                    </a:p>
                  </a:txBody>
                  <a:tcPr marL="68580" marR="68580" marT="0" marB="0">
                    <a:lnL w="12700" cmpd="sng">
                      <a:noFill/>
                    </a:lnL>
                    <a:lnR w="12700" cmpd="sng">
                      <a:noFill/>
                    </a:lnR>
                    <a:lnT w="12700" cmpd="sng">
                      <a:noFill/>
                    </a:lnT>
                    <a:lnB w="12700" cmpd="sng">
                      <a:noFill/>
                    </a:lnB>
                  </a:tcPr>
                </a:tc>
                <a:tc>
                  <a:txBody>
                    <a:bodyPr/>
                    <a:lstStyle/>
                    <a:p>
                      <a:pPr marL="0" marR="0">
                        <a:lnSpc>
                          <a:spcPct val="100000"/>
                        </a:lnSpc>
                        <a:spcBef>
                          <a:spcPts val="0"/>
                        </a:spcBef>
                        <a:spcAft>
                          <a:spcPts val="0"/>
                        </a:spcAft>
                      </a:pPr>
                      <a:r>
                        <a:rPr lang="en-AU" sz="1100" dirty="0">
                          <a:effectLst/>
                          <a:latin typeface="+mn-lt"/>
                        </a:rPr>
                        <a:t>16 </a:t>
                      </a:r>
                      <a:endParaRPr lang="en-US" sz="1100" dirty="0">
                        <a:effectLst/>
                        <a:latin typeface="+mn-lt"/>
                        <a:ea typeface="Calibri"/>
                        <a:cs typeface="Times New Roman"/>
                      </a:endParaRPr>
                    </a:p>
                  </a:txBody>
                  <a:tcPr marL="68580" marR="68580" marT="0" marB="0">
                    <a:lnL w="12700" cmpd="sng">
                      <a:noFill/>
                    </a:lnL>
                    <a:lnR w="12700" cmpd="sng">
                      <a:noFill/>
                    </a:lnR>
                    <a:lnT w="12700" cmpd="sng">
                      <a:noFill/>
                    </a:lnT>
                    <a:lnB w="12700" cmpd="sng">
                      <a:noFill/>
                    </a:lnB>
                  </a:tcPr>
                </a:tc>
                <a:tc>
                  <a:txBody>
                    <a:bodyPr/>
                    <a:lstStyle/>
                    <a:p>
                      <a:pPr marL="0" marR="0">
                        <a:lnSpc>
                          <a:spcPct val="100000"/>
                        </a:lnSpc>
                        <a:spcBef>
                          <a:spcPts val="0"/>
                        </a:spcBef>
                        <a:spcAft>
                          <a:spcPts val="0"/>
                        </a:spcAft>
                      </a:pPr>
                      <a:r>
                        <a:rPr lang="en-AU" sz="1100" dirty="0">
                          <a:effectLst/>
                          <a:latin typeface="+mn-lt"/>
                        </a:rPr>
                        <a:t>5 </a:t>
                      </a:r>
                      <a:endParaRPr lang="en-US" sz="1100" dirty="0">
                        <a:effectLst/>
                        <a:latin typeface="+mn-lt"/>
                        <a:ea typeface="Calibri"/>
                        <a:cs typeface="Times New Roman"/>
                      </a:endParaRPr>
                    </a:p>
                  </a:txBody>
                  <a:tcPr marL="68580" marR="68580" marT="0" marB="0">
                    <a:lnL w="12700" cmpd="sng">
                      <a:noFill/>
                    </a:lnL>
                    <a:lnR w="12700" cmpd="sng">
                      <a:noFill/>
                    </a:lnR>
                    <a:lnT w="12700" cmpd="sng">
                      <a:noFill/>
                    </a:lnT>
                    <a:lnB w="12700" cmpd="sng">
                      <a:noFill/>
                    </a:lnB>
                  </a:tcPr>
                </a:tc>
                <a:tc>
                  <a:txBody>
                    <a:bodyPr/>
                    <a:lstStyle/>
                    <a:p>
                      <a:pPr marL="0" marR="0">
                        <a:lnSpc>
                          <a:spcPct val="100000"/>
                        </a:lnSpc>
                        <a:spcBef>
                          <a:spcPts val="0"/>
                        </a:spcBef>
                        <a:spcAft>
                          <a:spcPts val="0"/>
                        </a:spcAft>
                      </a:pPr>
                      <a:r>
                        <a:rPr lang="en-AU" sz="1100" dirty="0">
                          <a:effectLst/>
                          <a:latin typeface="+mn-lt"/>
                        </a:rPr>
                        <a:t>2 </a:t>
                      </a:r>
                      <a:endParaRPr lang="en-US" sz="1100" dirty="0">
                        <a:effectLst/>
                        <a:latin typeface="+mn-lt"/>
                        <a:ea typeface="Calibri"/>
                        <a:cs typeface="Times New Roman"/>
                      </a:endParaRPr>
                    </a:p>
                  </a:txBody>
                  <a:tcPr marL="68580" marR="68580" marT="0" marB="0">
                    <a:lnL w="12700" cmpd="sng">
                      <a:noFill/>
                    </a:lnL>
                    <a:lnR w="6350" cap="flat" cmpd="sng" algn="ctr">
                      <a:solidFill>
                        <a:schemeClr val="tx1">
                          <a:lumMod val="50000"/>
                          <a:lumOff val="50000"/>
                        </a:schemeClr>
                      </a:solidFill>
                      <a:prstDash val="solid"/>
                      <a:round/>
                      <a:headEnd type="none" w="med" len="med"/>
                      <a:tailEnd type="none" w="med" len="med"/>
                    </a:lnR>
                    <a:lnT w="12700" cmpd="sng">
                      <a:noFill/>
                    </a:lnT>
                    <a:lnB w="12700" cmpd="sng">
                      <a:noFill/>
                    </a:lnB>
                  </a:tcPr>
                </a:tc>
              </a:tr>
              <a:tr h="0">
                <a:tc>
                  <a:txBody>
                    <a:bodyPr/>
                    <a:lstStyle/>
                    <a:p>
                      <a:pPr marL="0" marR="0">
                        <a:lnSpc>
                          <a:spcPct val="100000"/>
                        </a:lnSpc>
                        <a:spcBef>
                          <a:spcPts val="0"/>
                        </a:spcBef>
                        <a:spcAft>
                          <a:spcPts val="0"/>
                        </a:spcAft>
                      </a:pPr>
                      <a:r>
                        <a:rPr lang="en-AU" sz="1100" dirty="0">
                          <a:effectLst/>
                          <a:latin typeface="+mn-lt"/>
                        </a:rPr>
                        <a:t>Swath width (km)</a:t>
                      </a:r>
                      <a:endParaRPr lang="en-US" sz="1100" dirty="0">
                        <a:effectLst/>
                        <a:latin typeface="+mn-lt"/>
                        <a:ea typeface="Calibri"/>
                        <a:cs typeface="Times New Roman"/>
                      </a:endParaRPr>
                    </a:p>
                  </a:txBody>
                  <a:tcPr marL="68580" marR="68580" marT="0" marB="0">
                    <a:lnL w="635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tcPr>
                </a:tc>
                <a:tc>
                  <a:txBody>
                    <a:bodyPr/>
                    <a:lstStyle/>
                    <a:p>
                      <a:pPr marL="0" marR="0">
                        <a:lnSpc>
                          <a:spcPct val="100000"/>
                        </a:lnSpc>
                        <a:spcBef>
                          <a:spcPts val="0"/>
                        </a:spcBef>
                        <a:spcAft>
                          <a:spcPts val="0"/>
                        </a:spcAft>
                      </a:pPr>
                      <a:r>
                        <a:rPr lang="en-AU" sz="1100" dirty="0">
                          <a:effectLst/>
                          <a:latin typeface="+mn-lt"/>
                        </a:rPr>
                        <a:t>185</a:t>
                      </a:r>
                      <a:endParaRPr lang="en-US" sz="1100" dirty="0">
                        <a:effectLst/>
                        <a:latin typeface="+mn-lt"/>
                        <a:ea typeface="Calibri"/>
                        <a:cs typeface="Times New Roman"/>
                      </a:endParaRPr>
                    </a:p>
                  </a:txBody>
                  <a:tcPr marL="68580" marR="68580" marT="0" marB="0">
                    <a:lnL w="12700" cmpd="sng">
                      <a:noFill/>
                    </a:lnL>
                    <a:lnR w="12700" cmpd="sng">
                      <a:noFill/>
                    </a:lnR>
                    <a:lnT w="12700" cmpd="sng">
                      <a:noFill/>
                    </a:lnT>
                    <a:lnB w="12700" cmpd="sng">
                      <a:noFill/>
                    </a:lnB>
                  </a:tcPr>
                </a:tc>
                <a:tc>
                  <a:txBody>
                    <a:bodyPr/>
                    <a:lstStyle/>
                    <a:p>
                      <a:pPr marL="0" marR="0">
                        <a:lnSpc>
                          <a:spcPct val="100000"/>
                        </a:lnSpc>
                        <a:spcBef>
                          <a:spcPts val="0"/>
                        </a:spcBef>
                        <a:spcAft>
                          <a:spcPts val="0"/>
                        </a:spcAft>
                      </a:pPr>
                      <a:r>
                        <a:rPr lang="en-AU" sz="1100" dirty="0">
                          <a:effectLst/>
                          <a:latin typeface="+mn-lt"/>
                        </a:rPr>
                        <a:t>185</a:t>
                      </a:r>
                      <a:endParaRPr lang="en-US" sz="1100" dirty="0">
                        <a:effectLst/>
                        <a:latin typeface="+mn-lt"/>
                        <a:ea typeface="Calibri"/>
                        <a:cs typeface="Times New Roman"/>
                      </a:endParaRPr>
                    </a:p>
                  </a:txBody>
                  <a:tcPr marL="68580" marR="68580" marT="0" marB="0">
                    <a:lnL w="12700" cmpd="sng">
                      <a:noFill/>
                    </a:lnL>
                    <a:lnR w="12700" cmpd="sng">
                      <a:noFill/>
                    </a:lnR>
                    <a:lnT w="12700" cmpd="sng">
                      <a:noFill/>
                    </a:lnT>
                    <a:lnB w="12700" cmpd="sng">
                      <a:noFill/>
                    </a:lnB>
                  </a:tcPr>
                </a:tc>
                <a:tc>
                  <a:txBody>
                    <a:bodyPr/>
                    <a:lstStyle/>
                    <a:p>
                      <a:pPr marL="0" marR="0">
                        <a:lnSpc>
                          <a:spcPct val="100000"/>
                        </a:lnSpc>
                        <a:spcBef>
                          <a:spcPts val="0"/>
                        </a:spcBef>
                        <a:spcAft>
                          <a:spcPts val="0"/>
                        </a:spcAft>
                      </a:pPr>
                      <a:r>
                        <a:rPr lang="en-AU" sz="1100" dirty="0">
                          <a:effectLst/>
                          <a:latin typeface="+mn-lt"/>
                        </a:rPr>
                        <a:t>290</a:t>
                      </a:r>
                      <a:endParaRPr lang="en-US" sz="1100" dirty="0">
                        <a:effectLst/>
                        <a:latin typeface="+mn-lt"/>
                        <a:ea typeface="Calibri"/>
                        <a:cs typeface="Times New Roman"/>
                      </a:endParaRPr>
                    </a:p>
                  </a:txBody>
                  <a:tcPr marL="68580" marR="68580" marT="0" marB="0">
                    <a:lnL w="12700" cmpd="sng">
                      <a:noFill/>
                    </a:lnL>
                    <a:lnR w="12700" cmpd="sng">
                      <a:noFill/>
                    </a:lnR>
                    <a:lnT w="12700" cmpd="sng">
                      <a:noFill/>
                    </a:lnT>
                    <a:lnB w="12700" cmpd="sng">
                      <a:noFill/>
                    </a:lnB>
                  </a:tcPr>
                </a:tc>
                <a:tc>
                  <a:txBody>
                    <a:bodyPr/>
                    <a:lstStyle/>
                    <a:p>
                      <a:pPr marL="0" marR="0">
                        <a:lnSpc>
                          <a:spcPct val="100000"/>
                        </a:lnSpc>
                        <a:spcBef>
                          <a:spcPts val="0"/>
                        </a:spcBef>
                        <a:spcAft>
                          <a:spcPts val="0"/>
                        </a:spcAft>
                      </a:pPr>
                      <a:r>
                        <a:rPr lang="en-AU" sz="1100" dirty="0">
                          <a:effectLst/>
                          <a:latin typeface="+mn-lt"/>
                        </a:rPr>
                        <a:t>1270</a:t>
                      </a:r>
                      <a:endParaRPr lang="en-US" sz="1100" dirty="0">
                        <a:effectLst/>
                        <a:latin typeface="+mn-lt"/>
                        <a:ea typeface="Calibri"/>
                        <a:cs typeface="Times New Roman"/>
                      </a:endParaRPr>
                    </a:p>
                  </a:txBody>
                  <a:tcPr marL="68580" marR="68580" marT="0" marB="0">
                    <a:lnL w="12700" cmpd="sng">
                      <a:noFill/>
                    </a:lnL>
                    <a:lnR w="6350" cap="flat" cmpd="sng" algn="ctr">
                      <a:solidFill>
                        <a:schemeClr val="tx1">
                          <a:lumMod val="50000"/>
                          <a:lumOff val="50000"/>
                        </a:schemeClr>
                      </a:solidFill>
                      <a:prstDash val="solid"/>
                      <a:round/>
                      <a:headEnd type="none" w="med" len="med"/>
                      <a:tailEnd type="none" w="med" len="med"/>
                    </a:lnR>
                    <a:lnT w="12700" cmpd="sng">
                      <a:noFill/>
                    </a:lnT>
                    <a:lnB w="12700" cmpd="sng">
                      <a:noFill/>
                    </a:lnB>
                  </a:tcPr>
                </a:tc>
              </a:tr>
              <a:tr h="0">
                <a:tc>
                  <a:txBody>
                    <a:bodyPr/>
                    <a:lstStyle/>
                    <a:p>
                      <a:pPr marL="0" marR="0">
                        <a:lnSpc>
                          <a:spcPct val="100000"/>
                        </a:lnSpc>
                        <a:spcBef>
                          <a:spcPts val="0"/>
                        </a:spcBef>
                        <a:spcAft>
                          <a:spcPts val="0"/>
                        </a:spcAft>
                      </a:pPr>
                      <a:r>
                        <a:rPr lang="en-AU" sz="1100" dirty="0">
                          <a:effectLst/>
                          <a:latin typeface="+mn-lt"/>
                        </a:rPr>
                        <a:t>Launch date</a:t>
                      </a:r>
                      <a:endParaRPr lang="en-US" sz="1100" dirty="0">
                        <a:effectLst/>
                        <a:latin typeface="+mn-lt"/>
                        <a:ea typeface="Calibri"/>
                        <a:cs typeface="Times New Roman"/>
                      </a:endParaRPr>
                    </a:p>
                  </a:txBody>
                  <a:tcPr marL="68580" marR="68580" marT="0" marB="0">
                    <a:lnL w="635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tcPr>
                </a:tc>
                <a:tc>
                  <a:txBody>
                    <a:bodyPr/>
                    <a:lstStyle/>
                    <a:p>
                      <a:pPr marL="0" marR="0">
                        <a:lnSpc>
                          <a:spcPct val="100000"/>
                        </a:lnSpc>
                        <a:spcBef>
                          <a:spcPts val="0"/>
                        </a:spcBef>
                        <a:spcAft>
                          <a:spcPts val="0"/>
                        </a:spcAft>
                      </a:pPr>
                      <a:r>
                        <a:rPr lang="en-AU" sz="1100" dirty="0">
                          <a:effectLst/>
                          <a:latin typeface="+mn-lt"/>
                        </a:rPr>
                        <a:t>April 1999</a:t>
                      </a:r>
                      <a:endParaRPr lang="en-US" sz="1100" dirty="0">
                        <a:effectLst/>
                        <a:latin typeface="+mn-lt"/>
                        <a:ea typeface="Calibri"/>
                        <a:cs typeface="Times New Roman"/>
                      </a:endParaRPr>
                    </a:p>
                  </a:txBody>
                  <a:tcPr marL="68580" marR="68580" marT="0" marB="0">
                    <a:lnL w="12700" cmpd="sng">
                      <a:noFill/>
                    </a:lnL>
                    <a:lnR w="12700" cmpd="sng">
                      <a:noFill/>
                    </a:lnR>
                    <a:lnT w="12700" cmpd="sng">
                      <a:noFill/>
                    </a:lnT>
                    <a:lnB w="12700" cmpd="sng">
                      <a:noFill/>
                    </a:lnB>
                  </a:tcPr>
                </a:tc>
                <a:tc>
                  <a:txBody>
                    <a:bodyPr/>
                    <a:lstStyle/>
                    <a:p>
                      <a:pPr marL="0" marR="0">
                        <a:lnSpc>
                          <a:spcPct val="100000"/>
                        </a:lnSpc>
                        <a:spcBef>
                          <a:spcPts val="0"/>
                        </a:spcBef>
                        <a:spcAft>
                          <a:spcPts val="0"/>
                        </a:spcAft>
                      </a:pPr>
                      <a:r>
                        <a:rPr lang="en-AU" sz="1100" dirty="0">
                          <a:effectLst/>
                          <a:latin typeface="+mn-lt"/>
                        </a:rPr>
                        <a:t>February 2013</a:t>
                      </a:r>
                      <a:endParaRPr lang="en-US" sz="1100" dirty="0">
                        <a:effectLst/>
                        <a:latin typeface="+mn-lt"/>
                        <a:ea typeface="Calibri"/>
                        <a:cs typeface="Times New Roman"/>
                      </a:endParaRPr>
                    </a:p>
                  </a:txBody>
                  <a:tcPr marL="68580" marR="68580" marT="0" marB="0">
                    <a:lnL w="12700" cmpd="sng">
                      <a:noFill/>
                    </a:lnL>
                    <a:lnR w="12700" cmpd="sng">
                      <a:noFill/>
                    </a:lnR>
                    <a:lnT w="12700" cmpd="sng">
                      <a:noFill/>
                    </a:lnT>
                    <a:lnB w="12700" cmpd="sng">
                      <a:noFill/>
                    </a:lnB>
                  </a:tcPr>
                </a:tc>
                <a:tc>
                  <a:txBody>
                    <a:bodyPr/>
                    <a:lstStyle/>
                    <a:p>
                      <a:pPr marL="0" marR="0">
                        <a:lnSpc>
                          <a:spcPct val="100000"/>
                        </a:lnSpc>
                        <a:spcBef>
                          <a:spcPts val="0"/>
                        </a:spcBef>
                        <a:spcAft>
                          <a:spcPts val="0"/>
                        </a:spcAft>
                      </a:pPr>
                      <a:r>
                        <a:rPr lang="en-AU" sz="1100" dirty="0">
                          <a:effectLst/>
                          <a:latin typeface="+mn-lt"/>
                        </a:rPr>
                        <a:t>June 2015</a:t>
                      </a:r>
                      <a:endParaRPr lang="en-US" sz="1100" dirty="0">
                        <a:effectLst/>
                        <a:latin typeface="+mn-lt"/>
                        <a:ea typeface="Calibri"/>
                        <a:cs typeface="Times New Roman"/>
                      </a:endParaRPr>
                    </a:p>
                  </a:txBody>
                  <a:tcPr marL="68580" marR="68580" marT="0" marB="0">
                    <a:lnL w="12700" cmpd="sng">
                      <a:noFill/>
                    </a:lnL>
                    <a:lnR w="12700" cmpd="sng">
                      <a:noFill/>
                    </a:lnR>
                    <a:lnT w="12700" cmpd="sng">
                      <a:noFill/>
                    </a:lnT>
                    <a:lnB w="12700" cmpd="sng">
                      <a:noFill/>
                    </a:lnB>
                  </a:tcPr>
                </a:tc>
                <a:tc>
                  <a:txBody>
                    <a:bodyPr/>
                    <a:lstStyle/>
                    <a:p>
                      <a:pPr marL="0" marR="0">
                        <a:lnSpc>
                          <a:spcPct val="100000"/>
                        </a:lnSpc>
                        <a:spcBef>
                          <a:spcPts val="0"/>
                        </a:spcBef>
                        <a:spcAft>
                          <a:spcPts val="0"/>
                        </a:spcAft>
                      </a:pPr>
                      <a:r>
                        <a:rPr lang="en-AU" sz="1100" dirty="0" smtClean="0">
                          <a:effectLst/>
                          <a:latin typeface="+mn-lt"/>
                        </a:rPr>
                        <a:t>Feb 2016</a:t>
                      </a:r>
                      <a:endParaRPr lang="en-US" sz="1100" dirty="0">
                        <a:effectLst/>
                        <a:latin typeface="+mn-lt"/>
                        <a:ea typeface="Calibri"/>
                        <a:cs typeface="Times New Roman"/>
                      </a:endParaRPr>
                    </a:p>
                  </a:txBody>
                  <a:tcPr marL="68580" marR="68580" marT="0" marB="0">
                    <a:lnL w="12700" cmpd="sng">
                      <a:noFill/>
                    </a:lnL>
                    <a:lnR w="6350" cap="flat" cmpd="sng" algn="ctr">
                      <a:solidFill>
                        <a:schemeClr val="tx1">
                          <a:lumMod val="50000"/>
                          <a:lumOff val="50000"/>
                        </a:schemeClr>
                      </a:solidFill>
                      <a:prstDash val="solid"/>
                      <a:round/>
                      <a:headEnd type="none" w="med" len="med"/>
                      <a:tailEnd type="none" w="med" len="med"/>
                    </a:lnR>
                    <a:lnT w="12700" cmpd="sng">
                      <a:noFill/>
                    </a:lnT>
                    <a:lnB w="12700" cmpd="sng">
                      <a:noFill/>
                    </a:lnB>
                  </a:tcPr>
                </a:tc>
              </a:tr>
              <a:tr h="0">
                <a:tc>
                  <a:txBody>
                    <a:bodyPr/>
                    <a:lstStyle/>
                    <a:p>
                      <a:pPr marL="0" marR="0">
                        <a:lnSpc>
                          <a:spcPct val="100000"/>
                        </a:lnSpc>
                        <a:spcBef>
                          <a:spcPts val="0"/>
                        </a:spcBef>
                        <a:spcAft>
                          <a:spcPts val="0"/>
                        </a:spcAft>
                      </a:pPr>
                      <a:r>
                        <a:rPr lang="en-AU" sz="1100" dirty="0">
                          <a:effectLst/>
                          <a:latin typeface="+mn-lt"/>
                        </a:rPr>
                        <a:t>Years in </a:t>
                      </a:r>
                      <a:r>
                        <a:rPr lang="en-AU" sz="1100" dirty="0" smtClean="0">
                          <a:effectLst/>
                          <a:latin typeface="+mn-lt"/>
                        </a:rPr>
                        <a:t>orbit/minimum </a:t>
                      </a:r>
                      <a:r>
                        <a:rPr lang="en-AU" sz="1100" dirty="0">
                          <a:effectLst/>
                          <a:latin typeface="+mn-lt"/>
                        </a:rPr>
                        <a:t>design life (</a:t>
                      </a:r>
                      <a:r>
                        <a:rPr lang="en-AU" sz="1100" dirty="0" smtClean="0">
                          <a:effectLst/>
                          <a:latin typeface="+mn-lt"/>
                        </a:rPr>
                        <a:t>years)</a:t>
                      </a:r>
                    </a:p>
                    <a:p>
                      <a:pPr marL="0" marR="0">
                        <a:lnSpc>
                          <a:spcPct val="100000"/>
                        </a:lnSpc>
                        <a:spcBef>
                          <a:spcPts val="0"/>
                        </a:spcBef>
                        <a:spcAft>
                          <a:spcPts val="0"/>
                        </a:spcAft>
                      </a:pPr>
                      <a:endParaRPr lang="en-US" sz="200" dirty="0">
                        <a:effectLst/>
                        <a:latin typeface="+mn-lt"/>
                        <a:ea typeface="Calibri"/>
                        <a:cs typeface="Times New Roman"/>
                      </a:endParaRPr>
                    </a:p>
                  </a:txBody>
                  <a:tcPr marL="68580" marR="68580" marT="0" marB="0">
                    <a:lnL w="6350" cap="flat" cmpd="sng" algn="ctr">
                      <a:solidFill>
                        <a:schemeClr val="tx1">
                          <a:lumMod val="50000"/>
                          <a:lumOff val="50000"/>
                        </a:schemeClr>
                      </a:solidFill>
                      <a:prstDash val="solid"/>
                      <a:round/>
                      <a:headEnd type="none" w="med" len="med"/>
                      <a:tailEnd type="none" w="med" len="med"/>
                    </a:lnL>
                    <a:lnR w="12700" cmpd="sng">
                      <a:noFill/>
                    </a:lnR>
                    <a:lnT w="12700" cmpd="sng">
                      <a:noFill/>
                    </a:lnT>
                    <a:lnB w="6350" cap="flat" cmpd="sng" algn="ctr">
                      <a:solidFill>
                        <a:schemeClr val="tx1">
                          <a:lumMod val="50000"/>
                          <a:lumOff val="50000"/>
                        </a:schemeClr>
                      </a:solidFill>
                      <a:prstDash val="sysDash"/>
                      <a:round/>
                      <a:headEnd type="none" w="med" len="med"/>
                      <a:tailEnd type="none" w="med" len="med"/>
                    </a:lnB>
                  </a:tcPr>
                </a:tc>
                <a:tc>
                  <a:txBody>
                    <a:bodyPr/>
                    <a:lstStyle/>
                    <a:p>
                      <a:pPr marL="0" marR="0">
                        <a:lnSpc>
                          <a:spcPct val="100000"/>
                        </a:lnSpc>
                        <a:spcBef>
                          <a:spcPts val="0"/>
                        </a:spcBef>
                        <a:spcAft>
                          <a:spcPts val="0"/>
                        </a:spcAft>
                      </a:pPr>
                      <a:r>
                        <a:rPr lang="en-AU" sz="1100" dirty="0" smtClean="0">
                          <a:effectLst/>
                          <a:latin typeface="+mn-lt"/>
                        </a:rPr>
                        <a:t>18/5</a:t>
                      </a:r>
                      <a:endParaRPr lang="en-US" sz="1100" dirty="0">
                        <a:effectLst/>
                        <a:latin typeface="+mn-lt"/>
                        <a:ea typeface="Calibri"/>
                        <a:cs typeface="Times New Roman"/>
                      </a:endParaRPr>
                    </a:p>
                  </a:txBody>
                  <a:tcPr marL="68580" marR="68580" marT="0" marB="0">
                    <a:lnL w="12700" cmpd="sng">
                      <a:noFill/>
                    </a:lnL>
                    <a:lnR w="12700" cmpd="sng">
                      <a:noFill/>
                    </a:lnR>
                    <a:lnT w="12700" cmpd="sng">
                      <a:noFill/>
                    </a:lnT>
                    <a:lnB w="6350" cap="flat" cmpd="sng" algn="ctr">
                      <a:solidFill>
                        <a:schemeClr val="tx1">
                          <a:lumMod val="50000"/>
                          <a:lumOff val="50000"/>
                        </a:schemeClr>
                      </a:solidFill>
                      <a:prstDash val="sysDash"/>
                      <a:round/>
                      <a:headEnd type="none" w="med" len="med"/>
                      <a:tailEnd type="none" w="med" len="med"/>
                    </a:lnB>
                  </a:tcPr>
                </a:tc>
                <a:tc>
                  <a:txBody>
                    <a:bodyPr/>
                    <a:lstStyle/>
                    <a:p>
                      <a:pPr marL="0" marR="0">
                        <a:lnSpc>
                          <a:spcPct val="100000"/>
                        </a:lnSpc>
                        <a:spcBef>
                          <a:spcPts val="0"/>
                        </a:spcBef>
                        <a:spcAft>
                          <a:spcPts val="0"/>
                        </a:spcAft>
                      </a:pPr>
                      <a:r>
                        <a:rPr lang="en-AU" sz="1100" dirty="0" smtClean="0">
                          <a:effectLst/>
                          <a:latin typeface="+mn-lt"/>
                        </a:rPr>
                        <a:t>4/5</a:t>
                      </a:r>
                      <a:endParaRPr lang="en-US" sz="1100" dirty="0">
                        <a:effectLst/>
                        <a:latin typeface="+mn-lt"/>
                        <a:ea typeface="Calibri"/>
                        <a:cs typeface="Times New Roman"/>
                      </a:endParaRPr>
                    </a:p>
                  </a:txBody>
                  <a:tcPr marL="68580" marR="68580" marT="0" marB="0">
                    <a:lnL w="12700" cmpd="sng">
                      <a:noFill/>
                    </a:lnL>
                    <a:lnR w="12700" cmpd="sng">
                      <a:noFill/>
                    </a:lnR>
                    <a:lnT w="12700" cmpd="sng">
                      <a:noFill/>
                    </a:lnT>
                    <a:lnB w="6350" cap="flat" cmpd="sng" algn="ctr">
                      <a:solidFill>
                        <a:schemeClr val="tx1">
                          <a:lumMod val="50000"/>
                          <a:lumOff val="50000"/>
                        </a:schemeClr>
                      </a:solidFill>
                      <a:prstDash val="sysDash"/>
                      <a:round/>
                      <a:headEnd type="none" w="med" len="med"/>
                      <a:tailEnd type="none" w="med" len="med"/>
                    </a:lnB>
                  </a:tcPr>
                </a:tc>
                <a:tc>
                  <a:txBody>
                    <a:bodyPr/>
                    <a:lstStyle/>
                    <a:p>
                      <a:pPr marL="0" marR="0">
                        <a:lnSpc>
                          <a:spcPct val="100000"/>
                        </a:lnSpc>
                        <a:spcBef>
                          <a:spcPts val="0"/>
                        </a:spcBef>
                        <a:spcAft>
                          <a:spcPts val="0"/>
                        </a:spcAft>
                      </a:pPr>
                      <a:r>
                        <a:rPr lang="en-AU" sz="1100" dirty="0" smtClean="0">
                          <a:effectLst/>
                          <a:latin typeface="+mn-lt"/>
                        </a:rPr>
                        <a:t>2/7</a:t>
                      </a:r>
                      <a:endParaRPr lang="en-US" sz="1100" dirty="0">
                        <a:effectLst/>
                        <a:latin typeface="+mn-lt"/>
                        <a:ea typeface="Calibri"/>
                        <a:cs typeface="Times New Roman"/>
                      </a:endParaRPr>
                    </a:p>
                  </a:txBody>
                  <a:tcPr marL="68580" marR="68580" marT="0" marB="0">
                    <a:lnL w="12700" cmpd="sng">
                      <a:noFill/>
                    </a:lnL>
                    <a:lnR w="12700" cmpd="sng">
                      <a:noFill/>
                    </a:lnR>
                    <a:lnT w="12700" cmpd="sng">
                      <a:noFill/>
                    </a:lnT>
                    <a:lnB w="6350" cap="flat" cmpd="sng" algn="ctr">
                      <a:solidFill>
                        <a:schemeClr val="tx1">
                          <a:lumMod val="50000"/>
                          <a:lumOff val="50000"/>
                        </a:schemeClr>
                      </a:solidFill>
                      <a:prstDash val="sysDash"/>
                      <a:round/>
                      <a:headEnd type="none" w="med" len="med"/>
                      <a:tailEnd type="none" w="med" len="med"/>
                    </a:lnB>
                  </a:tcPr>
                </a:tc>
                <a:tc>
                  <a:txBody>
                    <a:bodyPr/>
                    <a:lstStyle/>
                    <a:p>
                      <a:pPr marL="0" marR="0">
                        <a:lnSpc>
                          <a:spcPct val="100000"/>
                        </a:lnSpc>
                        <a:spcBef>
                          <a:spcPts val="0"/>
                        </a:spcBef>
                        <a:spcAft>
                          <a:spcPts val="0"/>
                        </a:spcAft>
                      </a:pPr>
                      <a:r>
                        <a:rPr lang="en-AU" sz="1100" dirty="0" smtClean="0">
                          <a:effectLst/>
                          <a:latin typeface="+mn-lt"/>
                        </a:rPr>
                        <a:t>1/7</a:t>
                      </a:r>
                      <a:endParaRPr lang="en-US" sz="1100" dirty="0">
                        <a:effectLst/>
                        <a:latin typeface="+mn-lt"/>
                        <a:ea typeface="Calibri"/>
                        <a:cs typeface="Times New Roman"/>
                      </a:endParaRPr>
                    </a:p>
                  </a:txBody>
                  <a:tcPr marL="68580" marR="68580" marT="0" marB="0">
                    <a:lnL w="12700" cmpd="sng">
                      <a:noFill/>
                    </a:lnL>
                    <a:lnR w="6350" cap="flat" cmpd="sng" algn="ctr">
                      <a:solidFill>
                        <a:schemeClr val="tx1">
                          <a:lumMod val="50000"/>
                          <a:lumOff val="50000"/>
                        </a:schemeClr>
                      </a:solidFill>
                      <a:prstDash val="solid"/>
                      <a:round/>
                      <a:headEnd type="none" w="med" len="med"/>
                      <a:tailEnd type="none" w="med" len="med"/>
                    </a:lnR>
                    <a:lnT w="12700" cmpd="sng">
                      <a:noFill/>
                    </a:lnT>
                    <a:lnB w="6350" cap="flat" cmpd="sng" algn="ctr">
                      <a:solidFill>
                        <a:schemeClr val="tx1">
                          <a:lumMod val="50000"/>
                          <a:lumOff val="50000"/>
                        </a:schemeClr>
                      </a:solidFill>
                      <a:prstDash val="sysDash"/>
                      <a:round/>
                      <a:headEnd type="none" w="med" len="med"/>
                      <a:tailEnd type="none" w="med" len="med"/>
                    </a:lnB>
                  </a:tcPr>
                </a:tc>
              </a:tr>
              <a:tr h="0">
                <a:tc gridSpan="5">
                  <a:txBody>
                    <a:bodyPr/>
                    <a:lstStyle/>
                    <a:p>
                      <a:pPr marL="0" marR="0">
                        <a:lnSpc>
                          <a:spcPct val="100000"/>
                        </a:lnSpc>
                        <a:spcBef>
                          <a:spcPts val="0"/>
                        </a:spcBef>
                        <a:spcAft>
                          <a:spcPts val="0"/>
                        </a:spcAft>
                      </a:pPr>
                      <a:endParaRPr lang="en-US" sz="200" dirty="0" smtClean="0">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effectLst/>
                          <a:latin typeface="+mn-lt"/>
                        </a:rPr>
                        <a:t>Suitability</a:t>
                      </a:r>
                      <a:r>
                        <a:rPr lang="en-US" sz="1100" baseline="0" dirty="0" smtClean="0">
                          <a:solidFill>
                            <a:schemeClr val="tx1"/>
                          </a:solidFill>
                          <a:effectLst/>
                          <a:latin typeface="+mn-lt"/>
                        </a:rPr>
                        <a:t> for water quality assessment    </a:t>
                      </a:r>
                      <a:r>
                        <a:rPr lang="en-US" sz="1100" dirty="0" smtClean="0">
                          <a:solidFill>
                            <a:schemeClr val="accent3">
                              <a:lumMod val="75000"/>
                            </a:schemeClr>
                          </a:solidFill>
                          <a:effectLst/>
                          <a:latin typeface="+mn-lt"/>
                          <a:ea typeface="Calibri"/>
                          <a:cs typeface="Calibri"/>
                          <a:sym typeface="Wingdings 2"/>
                        </a:rPr>
                        <a:t></a:t>
                      </a:r>
                      <a:r>
                        <a:rPr lang="en-US" sz="1100" dirty="0" smtClean="0">
                          <a:solidFill>
                            <a:schemeClr val="accent3">
                              <a:lumMod val="75000"/>
                            </a:schemeClr>
                          </a:solidFill>
                          <a:effectLst/>
                          <a:latin typeface="+mn-lt"/>
                          <a:ea typeface="Calibri"/>
                          <a:cs typeface="Times New Roman"/>
                          <a:sym typeface="Wingdings 2"/>
                        </a:rPr>
                        <a:t>-Highly</a:t>
                      </a:r>
                      <a:r>
                        <a:rPr lang="en-US" sz="1100" baseline="0" dirty="0" smtClean="0">
                          <a:solidFill>
                            <a:schemeClr val="accent3">
                              <a:lumMod val="75000"/>
                            </a:schemeClr>
                          </a:solidFill>
                          <a:effectLst/>
                          <a:latin typeface="+mn-lt"/>
                          <a:ea typeface="Calibri"/>
                          <a:cs typeface="Times New Roman"/>
                          <a:sym typeface="Wingdings 2"/>
                        </a:rPr>
                        <a:t> Suited;</a:t>
                      </a:r>
                      <a:r>
                        <a:rPr lang="en-US" sz="1100" baseline="0" dirty="0" smtClean="0">
                          <a:solidFill>
                            <a:schemeClr val="tx1"/>
                          </a:solidFill>
                          <a:effectLst/>
                          <a:latin typeface="+mn-lt"/>
                          <a:ea typeface="Calibri"/>
                          <a:cs typeface="Times New Roman"/>
                          <a:sym typeface="Wingdings 2"/>
                        </a:rPr>
                        <a:t> </a:t>
                      </a:r>
                      <a:r>
                        <a:rPr lang="en-US" sz="1100" dirty="0" smtClean="0">
                          <a:solidFill>
                            <a:schemeClr val="accent4">
                              <a:lumMod val="75000"/>
                            </a:schemeClr>
                          </a:solidFill>
                          <a:effectLst/>
                          <a:latin typeface="+mn-lt"/>
                          <a:ea typeface="Calibri"/>
                          <a:cs typeface="Calibri"/>
                          <a:sym typeface="Wingdings 2"/>
                        </a:rPr>
                        <a:t></a:t>
                      </a:r>
                      <a:r>
                        <a:rPr lang="en-US" sz="1100" dirty="0" smtClean="0">
                          <a:solidFill>
                            <a:schemeClr val="accent4">
                              <a:lumMod val="75000"/>
                            </a:schemeClr>
                          </a:solidFill>
                          <a:effectLst/>
                          <a:latin typeface="+mn-lt"/>
                          <a:ea typeface="Calibri"/>
                          <a:cs typeface="Times New Roman"/>
                          <a:sym typeface="Wingdings 2"/>
                        </a:rPr>
                        <a:t>-Suitable</a:t>
                      </a:r>
                      <a:r>
                        <a:rPr lang="en-US" sz="1100" baseline="0" dirty="0" smtClean="0">
                          <a:solidFill>
                            <a:schemeClr val="accent4">
                              <a:lumMod val="75000"/>
                            </a:schemeClr>
                          </a:solidFill>
                          <a:effectLst/>
                          <a:latin typeface="+mn-lt"/>
                          <a:ea typeface="Calibri"/>
                          <a:cs typeface="Times New Roman"/>
                          <a:sym typeface="Wingdings 2"/>
                        </a:rPr>
                        <a:t>;</a:t>
                      </a:r>
                      <a:r>
                        <a:rPr lang="en-US" sz="1100" baseline="0" dirty="0" smtClean="0">
                          <a:solidFill>
                            <a:schemeClr val="tx1"/>
                          </a:solidFill>
                          <a:effectLst/>
                          <a:latin typeface="+mn-lt"/>
                          <a:ea typeface="Calibri"/>
                          <a:cs typeface="Times New Roman"/>
                          <a:sym typeface="Wingdings 2"/>
                        </a:rPr>
                        <a:t> </a:t>
                      </a:r>
                      <a:r>
                        <a:rPr lang="en-US" sz="1100" dirty="0" smtClean="0">
                          <a:solidFill>
                            <a:schemeClr val="accent5">
                              <a:lumMod val="75000"/>
                            </a:schemeClr>
                          </a:solidFill>
                          <a:effectLst/>
                          <a:latin typeface="+mn-lt"/>
                          <a:ea typeface="Calibri"/>
                          <a:cs typeface="Calibri"/>
                          <a:sym typeface="Wingdings 2"/>
                        </a:rPr>
                        <a:t>-</a:t>
                      </a:r>
                      <a:r>
                        <a:rPr lang="en-US" sz="1100" baseline="0" dirty="0" smtClean="0">
                          <a:solidFill>
                            <a:schemeClr val="accent5">
                              <a:lumMod val="75000"/>
                            </a:schemeClr>
                          </a:solidFill>
                          <a:effectLst/>
                          <a:latin typeface="+mn-lt"/>
                          <a:ea typeface="Calibri"/>
                          <a:cs typeface="Times New Roman"/>
                          <a:sym typeface="Wingdings 2"/>
                        </a:rPr>
                        <a:t>Potential</a:t>
                      </a:r>
                      <a:endParaRPr lang="en-US" sz="1100" baseline="0" dirty="0" smtClean="0">
                        <a:solidFill>
                          <a:schemeClr val="accent5">
                            <a:lumMod val="75000"/>
                          </a:schemeClr>
                        </a:solidFill>
                        <a:effectLst/>
                        <a:latin typeface="+mn-lt"/>
                      </a:endParaRPr>
                    </a:p>
                    <a:p>
                      <a:pPr marL="0" marR="0">
                        <a:lnSpc>
                          <a:spcPct val="100000"/>
                        </a:lnSpc>
                        <a:spcBef>
                          <a:spcPts val="0"/>
                        </a:spcBef>
                        <a:spcAft>
                          <a:spcPts val="0"/>
                        </a:spcAft>
                      </a:pPr>
                      <a:endParaRPr lang="en-US" sz="200" dirty="0">
                        <a:solidFill>
                          <a:schemeClr val="tx1"/>
                        </a:solidFill>
                        <a:effectLst/>
                        <a:latin typeface="+mn-lt"/>
                        <a:ea typeface="Calibri"/>
                        <a:cs typeface="Times New Roman"/>
                      </a:endParaRPr>
                    </a:p>
                  </a:txBody>
                  <a:tcPr marL="68580" marR="68580" marT="0" marB="0">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ysDash"/>
                      <a:round/>
                      <a:headEnd type="none" w="med" len="med"/>
                      <a:tailEnd type="none" w="med" len="med"/>
                    </a:lnT>
                    <a:lnB w="6350" cap="flat" cmpd="sng" algn="ctr">
                      <a:solidFill>
                        <a:schemeClr val="tx1">
                          <a:lumMod val="50000"/>
                          <a:lumOff val="50000"/>
                        </a:schemeClr>
                      </a:solidFill>
                      <a:prstDash val="sysDash"/>
                      <a:round/>
                      <a:headEnd type="none" w="med" len="med"/>
                      <a:tailEnd type="none" w="med" len="med"/>
                    </a:lnB>
                  </a:tcPr>
                </a:tc>
                <a:tc hMerge="1">
                  <a:txBody>
                    <a:bodyPr/>
                    <a:lstStyle/>
                    <a:p>
                      <a:pPr marL="0" marR="0">
                        <a:lnSpc>
                          <a:spcPct val="115000"/>
                        </a:lnSpc>
                        <a:spcBef>
                          <a:spcPts val="0"/>
                        </a:spcBef>
                        <a:spcAft>
                          <a:spcPts val="0"/>
                        </a:spcAft>
                      </a:pPr>
                      <a:endParaRPr lang="en-US" sz="1100" dirty="0">
                        <a:effectLst/>
                        <a:latin typeface="Calibri"/>
                        <a:ea typeface="Calibri"/>
                        <a:cs typeface="Times New Roman"/>
                      </a:endParaRPr>
                    </a:p>
                  </a:txBody>
                  <a:tcPr marL="68580" marR="68580" marT="0" marB="0"/>
                </a:tc>
                <a:tc hMerge="1">
                  <a:txBody>
                    <a:bodyPr/>
                    <a:lstStyle/>
                    <a:p>
                      <a:pPr marL="0" marR="0">
                        <a:lnSpc>
                          <a:spcPct val="115000"/>
                        </a:lnSpc>
                        <a:spcBef>
                          <a:spcPts val="0"/>
                        </a:spcBef>
                        <a:spcAft>
                          <a:spcPts val="0"/>
                        </a:spcAft>
                      </a:pPr>
                      <a:endParaRPr lang="en-US" sz="1100" dirty="0">
                        <a:effectLst/>
                        <a:latin typeface="Calibri"/>
                        <a:ea typeface="Calibri"/>
                        <a:cs typeface="Times New Roman"/>
                      </a:endParaRPr>
                    </a:p>
                  </a:txBody>
                  <a:tcPr marL="68580" marR="68580" marT="0" marB="0"/>
                </a:tc>
                <a:tc hMerge="1">
                  <a:txBody>
                    <a:bodyPr/>
                    <a:lstStyle/>
                    <a:p>
                      <a:pPr marL="0" marR="0">
                        <a:lnSpc>
                          <a:spcPct val="115000"/>
                        </a:lnSpc>
                        <a:spcBef>
                          <a:spcPts val="0"/>
                        </a:spcBef>
                        <a:spcAft>
                          <a:spcPts val="0"/>
                        </a:spcAft>
                      </a:pPr>
                      <a:endParaRPr lang="en-US" sz="1100" dirty="0">
                        <a:effectLst/>
                        <a:latin typeface="Calibri"/>
                        <a:ea typeface="Calibri"/>
                        <a:cs typeface="Times New Roman"/>
                      </a:endParaRPr>
                    </a:p>
                  </a:txBody>
                  <a:tcPr marL="68580" marR="68580" marT="0" marB="0"/>
                </a:tc>
                <a:tc hMerge="1">
                  <a:txBody>
                    <a:bodyPr/>
                    <a:lstStyle/>
                    <a:p>
                      <a:pPr marL="0" marR="0">
                        <a:lnSpc>
                          <a:spcPct val="115000"/>
                        </a:lnSpc>
                        <a:spcBef>
                          <a:spcPts val="0"/>
                        </a:spcBef>
                        <a:spcAft>
                          <a:spcPts val="0"/>
                        </a:spcAft>
                      </a:pPr>
                      <a:endParaRPr lang="en-US" sz="1100" dirty="0">
                        <a:effectLst/>
                        <a:latin typeface="Calibri"/>
                        <a:ea typeface="Calibri"/>
                        <a:cs typeface="Times New Roman"/>
                      </a:endParaRPr>
                    </a:p>
                  </a:txBody>
                  <a:tcPr marL="68580" marR="68580" marT="0" marB="0"/>
                </a:tc>
              </a:tr>
              <a:tr h="0">
                <a:tc>
                  <a:txBody>
                    <a:bodyPr/>
                    <a:lstStyle/>
                    <a:p>
                      <a:pPr marL="0" marR="0">
                        <a:lnSpc>
                          <a:spcPct val="100000"/>
                        </a:lnSpc>
                        <a:spcBef>
                          <a:spcPts val="0"/>
                        </a:spcBef>
                        <a:spcAft>
                          <a:spcPts val="0"/>
                        </a:spcAft>
                      </a:pPr>
                      <a:endParaRPr lang="en-US" sz="200" dirty="0" smtClean="0">
                        <a:effectLst/>
                        <a:latin typeface="+mn-lt"/>
                      </a:endParaRPr>
                    </a:p>
                    <a:p>
                      <a:pPr marL="0" marR="0">
                        <a:lnSpc>
                          <a:spcPct val="100000"/>
                        </a:lnSpc>
                        <a:spcBef>
                          <a:spcPts val="0"/>
                        </a:spcBef>
                        <a:spcAft>
                          <a:spcPts val="0"/>
                        </a:spcAft>
                      </a:pPr>
                      <a:r>
                        <a:rPr lang="en-US" sz="1100" dirty="0" smtClean="0">
                          <a:effectLst/>
                          <a:latin typeface="+mn-lt"/>
                        </a:rPr>
                        <a:t>CHL</a:t>
                      </a:r>
                      <a:endParaRPr lang="en-US" sz="1100" dirty="0">
                        <a:effectLst/>
                        <a:latin typeface="+mn-lt"/>
                        <a:ea typeface="Calibri"/>
                        <a:cs typeface="Times New Roman"/>
                      </a:endParaRPr>
                    </a:p>
                  </a:txBody>
                  <a:tcPr marL="68580" marR="68580" marT="0" marB="0">
                    <a:lnL w="6350" cap="flat" cmpd="sng" algn="ctr">
                      <a:solidFill>
                        <a:schemeClr val="tx1">
                          <a:lumMod val="50000"/>
                          <a:lumOff val="50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ysDash"/>
                      <a:round/>
                      <a:headEnd type="none" w="med" len="med"/>
                      <a:tailEnd type="none" w="med" len="med"/>
                    </a:lnT>
                    <a:lnB w="12700" cmpd="sng">
                      <a:noFill/>
                    </a:lnB>
                    <a:solidFill>
                      <a:schemeClr val="bg1"/>
                    </a:solidFill>
                  </a:tcPr>
                </a:tc>
                <a:tc>
                  <a:txBody>
                    <a:bodyPr/>
                    <a:lstStyle/>
                    <a:p>
                      <a:pPr marL="0" marR="0" algn="ctr">
                        <a:lnSpc>
                          <a:spcPct val="100000"/>
                        </a:lnSpc>
                        <a:spcBef>
                          <a:spcPts val="0"/>
                        </a:spcBef>
                        <a:spcAft>
                          <a:spcPts val="0"/>
                        </a:spcAft>
                      </a:pPr>
                      <a:endParaRPr lang="en-US" sz="200" dirty="0" smtClean="0">
                        <a:solidFill>
                          <a:schemeClr val="accent5">
                            <a:lumMod val="75000"/>
                          </a:schemeClr>
                        </a:solidFill>
                        <a:effectLst/>
                        <a:latin typeface="+mn-lt"/>
                        <a:ea typeface="Calibri"/>
                        <a:cs typeface="Calibri"/>
                        <a:sym typeface="Wingdings 2"/>
                      </a:endParaRPr>
                    </a:p>
                    <a:p>
                      <a:pPr marL="0" marR="0" algn="ctr">
                        <a:lnSpc>
                          <a:spcPct val="100000"/>
                        </a:lnSpc>
                        <a:spcBef>
                          <a:spcPts val="0"/>
                        </a:spcBef>
                        <a:spcAft>
                          <a:spcPts val="0"/>
                        </a:spcAft>
                      </a:pPr>
                      <a:r>
                        <a:rPr lang="en-US" sz="1100" dirty="0" smtClean="0">
                          <a:solidFill>
                            <a:schemeClr val="accent5">
                              <a:lumMod val="75000"/>
                            </a:schemeClr>
                          </a:solidFill>
                          <a:effectLst/>
                          <a:latin typeface="+mn-lt"/>
                          <a:ea typeface="Calibri"/>
                          <a:cs typeface="Calibri"/>
                          <a:sym typeface="Wingdings 2"/>
                        </a:rPr>
                        <a:t></a:t>
                      </a:r>
                      <a:endParaRPr lang="en-US" sz="1100" dirty="0">
                        <a:solidFill>
                          <a:schemeClr val="accent5">
                            <a:lumMod val="75000"/>
                          </a:schemeClr>
                        </a:solidFill>
                        <a:effectLst/>
                        <a:latin typeface="+mn-lt"/>
                        <a:ea typeface="Calibri"/>
                        <a:cs typeface="Times New Roman"/>
                      </a:endParaRPr>
                    </a:p>
                  </a:txBody>
                  <a:tcPr marL="68580" marR="68580" marT="0" marB="0">
                    <a:lnL w="12700" cmpd="sng">
                      <a:noFill/>
                    </a:lnL>
                    <a:lnR w="12700" cmpd="sng">
                      <a:noFill/>
                    </a:lnR>
                    <a:lnT w="6350" cap="flat" cmpd="sng" algn="ctr">
                      <a:solidFill>
                        <a:schemeClr val="tx1">
                          <a:lumMod val="50000"/>
                          <a:lumOff val="50000"/>
                        </a:schemeClr>
                      </a:solidFill>
                      <a:prstDash val="sysDash"/>
                      <a:round/>
                      <a:headEnd type="none" w="med" len="med"/>
                      <a:tailEnd type="none" w="med" len="med"/>
                    </a:lnT>
                    <a:lnB w="12700" cmpd="sng">
                      <a:noFill/>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 dirty="0" smtClean="0">
                        <a:solidFill>
                          <a:schemeClr val="accent3">
                            <a:lumMod val="60000"/>
                            <a:lumOff val="40000"/>
                          </a:schemeClr>
                        </a:solidFill>
                        <a:effectLst/>
                        <a:latin typeface="+mn-lt"/>
                        <a:ea typeface="Calibri"/>
                        <a:cs typeface="Calibri"/>
                        <a:sym typeface="Wingdings 2"/>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4">
                              <a:lumMod val="75000"/>
                            </a:schemeClr>
                          </a:solidFill>
                          <a:effectLst/>
                          <a:latin typeface="+mn-lt"/>
                          <a:ea typeface="Calibri"/>
                          <a:cs typeface="Calibri"/>
                          <a:sym typeface="Wingdings 2"/>
                        </a:rPr>
                        <a:t></a:t>
                      </a:r>
                      <a:endParaRPr lang="en-US" sz="1100" dirty="0" smtClean="0">
                        <a:solidFill>
                          <a:schemeClr val="accent4">
                            <a:lumMod val="75000"/>
                          </a:schemeClr>
                        </a:solidFill>
                        <a:effectLst/>
                        <a:latin typeface="+mn-lt"/>
                        <a:ea typeface="Calibri"/>
                        <a:cs typeface="Times New Roman"/>
                      </a:endParaRPr>
                    </a:p>
                  </a:txBody>
                  <a:tcPr marL="68580" marR="68580" marT="0" marB="0">
                    <a:lnL w="12700" cmpd="sng">
                      <a:noFill/>
                    </a:lnL>
                    <a:lnR w="12700" cmpd="sng">
                      <a:noFill/>
                    </a:lnR>
                    <a:lnT w="6350" cap="flat" cmpd="sng" algn="ctr">
                      <a:solidFill>
                        <a:schemeClr val="tx1">
                          <a:lumMod val="50000"/>
                          <a:lumOff val="50000"/>
                        </a:schemeClr>
                      </a:solidFill>
                      <a:prstDash val="sysDash"/>
                      <a:round/>
                      <a:headEnd type="none" w="med" len="med"/>
                      <a:tailEnd type="none" w="med" len="med"/>
                    </a:lnT>
                    <a:lnB w="12700" cmpd="sng">
                      <a:noFill/>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 dirty="0" smtClean="0">
                        <a:solidFill>
                          <a:schemeClr val="accent3">
                            <a:lumMod val="75000"/>
                          </a:schemeClr>
                        </a:solidFill>
                        <a:effectLst/>
                        <a:latin typeface="+mn-lt"/>
                        <a:ea typeface="Calibri"/>
                        <a:cs typeface="Calibri"/>
                        <a:sym typeface="Wingdings 2"/>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3">
                              <a:lumMod val="75000"/>
                            </a:schemeClr>
                          </a:solidFill>
                          <a:effectLst/>
                          <a:latin typeface="+mn-lt"/>
                          <a:ea typeface="Calibri"/>
                          <a:cs typeface="Calibri"/>
                          <a:sym typeface="Wingdings 2"/>
                        </a:rPr>
                        <a:t></a:t>
                      </a:r>
                      <a:endParaRPr lang="en-US" sz="1100" dirty="0" smtClean="0">
                        <a:solidFill>
                          <a:schemeClr val="accent3">
                            <a:lumMod val="75000"/>
                          </a:schemeClr>
                        </a:solidFill>
                        <a:effectLst/>
                        <a:latin typeface="+mn-lt"/>
                        <a:ea typeface="Calibri"/>
                        <a:cs typeface="Times New Roman"/>
                      </a:endParaRPr>
                    </a:p>
                  </a:txBody>
                  <a:tcPr marL="68580" marR="68580" marT="0" marB="0">
                    <a:lnL w="12700" cmpd="sng">
                      <a:noFill/>
                    </a:lnL>
                    <a:lnR w="12700" cmpd="sng">
                      <a:noFill/>
                    </a:lnR>
                    <a:lnT w="6350" cap="flat" cmpd="sng" algn="ctr">
                      <a:solidFill>
                        <a:schemeClr val="tx1">
                          <a:lumMod val="50000"/>
                          <a:lumOff val="50000"/>
                        </a:schemeClr>
                      </a:solidFill>
                      <a:prstDash val="sysDash"/>
                      <a:round/>
                      <a:headEnd type="none" w="med" len="med"/>
                      <a:tailEnd type="none" w="med" len="med"/>
                    </a:lnT>
                    <a:lnB w="12700" cmpd="sng">
                      <a:noFill/>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 dirty="0" smtClean="0">
                        <a:solidFill>
                          <a:schemeClr val="accent3">
                            <a:lumMod val="75000"/>
                          </a:schemeClr>
                        </a:solidFill>
                        <a:effectLst/>
                        <a:latin typeface="+mn-lt"/>
                        <a:ea typeface="Calibri"/>
                        <a:cs typeface="Calibri"/>
                        <a:sym typeface="Wingdings 2"/>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3">
                              <a:lumMod val="75000"/>
                            </a:schemeClr>
                          </a:solidFill>
                          <a:effectLst/>
                          <a:latin typeface="+mn-lt"/>
                          <a:ea typeface="Calibri"/>
                          <a:cs typeface="Calibri"/>
                          <a:sym typeface="Wingdings 2"/>
                        </a:rPr>
                        <a:t></a:t>
                      </a:r>
                      <a:endParaRPr lang="en-US" sz="1100" dirty="0" smtClean="0">
                        <a:solidFill>
                          <a:schemeClr val="accent3">
                            <a:lumMod val="75000"/>
                          </a:schemeClr>
                        </a:solidFill>
                        <a:effectLst/>
                        <a:latin typeface="+mn-lt"/>
                        <a:ea typeface="Calibri"/>
                        <a:cs typeface="Times New Roman"/>
                      </a:endParaRPr>
                    </a:p>
                  </a:txBody>
                  <a:tcPr marL="68580" marR="68580" marT="0" marB="0">
                    <a:lnL w="12700" cmpd="sng">
                      <a:noFill/>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ysDash"/>
                      <a:round/>
                      <a:headEnd type="none" w="med" len="med"/>
                      <a:tailEnd type="none" w="med" len="med"/>
                    </a:lnT>
                    <a:lnB w="12700" cmpd="sng">
                      <a:noFill/>
                    </a:lnB>
                    <a:solidFill>
                      <a:schemeClr val="bg1"/>
                    </a:solidFill>
                  </a:tcPr>
                </a:tc>
              </a:tr>
              <a:tr h="0">
                <a:tc>
                  <a:txBody>
                    <a:bodyPr/>
                    <a:lstStyle/>
                    <a:p>
                      <a:pPr marL="0" marR="0">
                        <a:lnSpc>
                          <a:spcPct val="100000"/>
                        </a:lnSpc>
                        <a:spcBef>
                          <a:spcPts val="0"/>
                        </a:spcBef>
                        <a:spcAft>
                          <a:spcPts val="0"/>
                        </a:spcAft>
                      </a:pPr>
                      <a:r>
                        <a:rPr lang="en-US" sz="1100" dirty="0" smtClean="0">
                          <a:effectLst/>
                          <a:latin typeface="+mn-lt"/>
                        </a:rPr>
                        <a:t>CYP</a:t>
                      </a:r>
                      <a:endParaRPr lang="en-US" sz="1100" dirty="0">
                        <a:effectLst/>
                        <a:latin typeface="+mn-lt"/>
                        <a:ea typeface="Calibri"/>
                        <a:cs typeface="Times New Roman"/>
                      </a:endParaRPr>
                    </a:p>
                  </a:txBody>
                  <a:tcPr marL="68580" marR="68580" marT="0" marB="0">
                    <a:lnL w="635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5">
                              <a:lumMod val="75000"/>
                            </a:schemeClr>
                          </a:solidFill>
                          <a:effectLst/>
                          <a:latin typeface="+mn-lt"/>
                          <a:ea typeface="Calibri"/>
                          <a:cs typeface="Calibri"/>
                          <a:sym typeface="Wingdings 2"/>
                        </a:rPr>
                        <a:t></a:t>
                      </a:r>
                      <a:endParaRPr lang="en-US" sz="1100" dirty="0" smtClean="0">
                        <a:solidFill>
                          <a:schemeClr val="accent5">
                            <a:lumMod val="75000"/>
                          </a:schemeClr>
                        </a:solidFill>
                        <a:effectLst/>
                        <a:latin typeface="+mn-lt"/>
                        <a:ea typeface="Calibri"/>
                        <a:cs typeface="Times New Roman"/>
                      </a:endParaRPr>
                    </a:p>
                  </a:txBody>
                  <a:tcPr marL="68580" marR="68580" marT="0" marB="0">
                    <a:lnL w="12700" cmpd="sng">
                      <a:noFill/>
                    </a:lnL>
                    <a:lnR w="12700" cmpd="sng">
                      <a:noFill/>
                    </a:lnR>
                    <a:lnT w="12700" cmpd="sng">
                      <a:noFill/>
                    </a:lnT>
                    <a:lnB w="12700" cmpd="sng">
                      <a:noFill/>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5">
                              <a:lumMod val="75000"/>
                            </a:schemeClr>
                          </a:solidFill>
                          <a:effectLst/>
                          <a:latin typeface="+mn-lt"/>
                          <a:ea typeface="Calibri"/>
                          <a:cs typeface="Calibri"/>
                          <a:sym typeface="Wingdings 2"/>
                        </a:rPr>
                        <a:t></a:t>
                      </a:r>
                      <a:endParaRPr lang="en-US" sz="1100" dirty="0" smtClean="0">
                        <a:solidFill>
                          <a:schemeClr val="accent5">
                            <a:lumMod val="75000"/>
                          </a:schemeClr>
                        </a:solidFill>
                        <a:effectLst/>
                        <a:latin typeface="+mn-lt"/>
                        <a:ea typeface="Calibri"/>
                        <a:cs typeface="Times New Roman"/>
                      </a:endParaRPr>
                    </a:p>
                  </a:txBody>
                  <a:tcPr marL="68580" marR="68580" marT="0" marB="0">
                    <a:lnL w="12700" cmpd="sng">
                      <a:noFill/>
                    </a:lnL>
                    <a:lnR w="12700" cmpd="sng">
                      <a:noFill/>
                    </a:lnR>
                    <a:lnT w="12700" cmpd="sng">
                      <a:noFill/>
                    </a:lnT>
                    <a:lnB w="12700" cmpd="sng">
                      <a:noFill/>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4">
                              <a:lumMod val="75000"/>
                            </a:schemeClr>
                          </a:solidFill>
                          <a:effectLst/>
                          <a:latin typeface="+mn-lt"/>
                          <a:ea typeface="Calibri"/>
                          <a:cs typeface="Calibri"/>
                          <a:sym typeface="Wingdings 2"/>
                        </a:rPr>
                        <a:t></a:t>
                      </a:r>
                      <a:endParaRPr lang="en-US" sz="1100" dirty="0" smtClean="0">
                        <a:solidFill>
                          <a:schemeClr val="accent4">
                            <a:lumMod val="75000"/>
                          </a:schemeClr>
                        </a:solidFill>
                        <a:effectLst/>
                        <a:latin typeface="+mn-lt"/>
                        <a:ea typeface="Calibri"/>
                        <a:cs typeface="Times New Roman"/>
                      </a:endParaRPr>
                    </a:p>
                  </a:txBody>
                  <a:tcPr marL="68580" marR="68580" marT="0" marB="0">
                    <a:lnL w="12700" cmpd="sng">
                      <a:noFill/>
                    </a:lnL>
                    <a:lnR w="12700" cmpd="sng">
                      <a:noFill/>
                    </a:lnR>
                    <a:lnT w="12700" cmpd="sng">
                      <a:noFill/>
                    </a:lnT>
                    <a:lnB w="12700" cmpd="sng">
                      <a:noFill/>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3">
                              <a:lumMod val="75000"/>
                            </a:schemeClr>
                          </a:solidFill>
                          <a:effectLst/>
                          <a:latin typeface="+mn-lt"/>
                          <a:ea typeface="Calibri"/>
                          <a:cs typeface="Calibri"/>
                          <a:sym typeface="Wingdings 2"/>
                        </a:rPr>
                        <a:t></a:t>
                      </a:r>
                      <a:endParaRPr lang="en-US" sz="1100" dirty="0" smtClean="0">
                        <a:solidFill>
                          <a:schemeClr val="accent3">
                            <a:lumMod val="75000"/>
                          </a:schemeClr>
                        </a:solidFill>
                        <a:effectLst/>
                        <a:latin typeface="+mn-lt"/>
                        <a:ea typeface="Calibri"/>
                        <a:cs typeface="Times New Roman"/>
                      </a:endParaRPr>
                    </a:p>
                  </a:txBody>
                  <a:tcPr marL="68580" marR="68580" marT="0" marB="0">
                    <a:lnL w="12700" cmpd="sng">
                      <a:noFill/>
                    </a:lnL>
                    <a:lnR w="6350" cap="flat" cmpd="sng" algn="ctr">
                      <a:solidFill>
                        <a:schemeClr val="tx1">
                          <a:lumMod val="50000"/>
                          <a:lumOff val="50000"/>
                        </a:schemeClr>
                      </a:solidFill>
                      <a:prstDash val="solid"/>
                      <a:round/>
                      <a:headEnd type="none" w="med" len="med"/>
                      <a:tailEnd type="none" w="med" len="med"/>
                    </a:lnR>
                    <a:lnT w="12700" cmpd="sng">
                      <a:noFill/>
                    </a:lnT>
                    <a:lnB w="12700" cmpd="sng">
                      <a:noFill/>
                    </a:lnB>
                    <a:solidFill>
                      <a:schemeClr val="bg1"/>
                    </a:solidFill>
                  </a:tcPr>
                </a:tc>
              </a:tr>
              <a:tr h="0">
                <a:tc>
                  <a:txBody>
                    <a:bodyPr/>
                    <a:lstStyle/>
                    <a:p>
                      <a:pPr marL="0" marR="0">
                        <a:lnSpc>
                          <a:spcPct val="100000"/>
                        </a:lnSpc>
                        <a:spcBef>
                          <a:spcPts val="0"/>
                        </a:spcBef>
                        <a:spcAft>
                          <a:spcPts val="0"/>
                        </a:spcAft>
                      </a:pPr>
                      <a:r>
                        <a:rPr lang="en-US" sz="1100" dirty="0" smtClean="0">
                          <a:effectLst/>
                          <a:latin typeface="+mn-lt"/>
                        </a:rPr>
                        <a:t>TSM</a:t>
                      </a:r>
                      <a:endParaRPr lang="en-US" sz="1100" dirty="0">
                        <a:effectLst/>
                        <a:latin typeface="+mn-lt"/>
                        <a:ea typeface="Calibri"/>
                        <a:cs typeface="Times New Roman"/>
                      </a:endParaRPr>
                    </a:p>
                  </a:txBody>
                  <a:tcPr marL="68580" marR="68580" marT="0" marB="0">
                    <a:lnL w="635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4">
                              <a:lumMod val="75000"/>
                            </a:schemeClr>
                          </a:solidFill>
                          <a:effectLst/>
                          <a:latin typeface="+mn-lt"/>
                          <a:ea typeface="Calibri"/>
                          <a:cs typeface="Calibri"/>
                          <a:sym typeface="Wingdings 2"/>
                        </a:rPr>
                        <a:t></a:t>
                      </a:r>
                      <a:endParaRPr lang="en-US" sz="1100" dirty="0" smtClean="0">
                        <a:solidFill>
                          <a:schemeClr val="accent4">
                            <a:lumMod val="75000"/>
                          </a:schemeClr>
                        </a:solidFill>
                        <a:effectLst/>
                        <a:latin typeface="+mn-lt"/>
                        <a:ea typeface="Calibri"/>
                        <a:cs typeface="Times New Roman"/>
                      </a:endParaRPr>
                    </a:p>
                  </a:txBody>
                  <a:tcPr marL="68580" marR="68580" marT="0" marB="0">
                    <a:lnL w="12700" cmpd="sng">
                      <a:noFill/>
                    </a:lnL>
                    <a:lnR w="12700" cmpd="sng">
                      <a:noFill/>
                    </a:lnR>
                    <a:lnT w="12700" cmpd="sng">
                      <a:noFill/>
                    </a:lnT>
                    <a:lnB w="12700" cmpd="sng">
                      <a:noFill/>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4">
                              <a:lumMod val="75000"/>
                            </a:schemeClr>
                          </a:solidFill>
                          <a:effectLst/>
                          <a:latin typeface="+mn-lt"/>
                          <a:ea typeface="Calibri"/>
                          <a:cs typeface="Calibri"/>
                          <a:sym typeface="Wingdings 2"/>
                        </a:rPr>
                        <a:t></a:t>
                      </a:r>
                      <a:endParaRPr lang="en-US" sz="1100" dirty="0" smtClean="0">
                        <a:solidFill>
                          <a:schemeClr val="accent4">
                            <a:lumMod val="75000"/>
                          </a:schemeClr>
                        </a:solidFill>
                        <a:effectLst/>
                        <a:latin typeface="+mn-lt"/>
                        <a:ea typeface="Calibri"/>
                        <a:cs typeface="Times New Roman"/>
                      </a:endParaRPr>
                    </a:p>
                  </a:txBody>
                  <a:tcPr marL="68580" marR="68580" marT="0" marB="0">
                    <a:lnL w="12700" cmpd="sng">
                      <a:noFill/>
                    </a:lnL>
                    <a:lnR w="12700" cmpd="sng">
                      <a:noFill/>
                    </a:lnR>
                    <a:lnT w="12700" cmpd="sng">
                      <a:noFill/>
                    </a:lnT>
                    <a:lnB w="12700" cmpd="sng">
                      <a:noFill/>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3">
                              <a:lumMod val="75000"/>
                            </a:schemeClr>
                          </a:solidFill>
                          <a:effectLst/>
                          <a:latin typeface="+mn-lt"/>
                          <a:ea typeface="Calibri"/>
                          <a:cs typeface="Calibri"/>
                          <a:sym typeface="Wingdings 2"/>
                        </a:rPr>
                        <a:t></a:t>
                      </a:r>
                      <a:endParaRPr lang="en-US" sz="1100" dirty="0" smtClean="0">
                        <a:solidFill>
                          <a:schemeClr val="accent3">
                            <a:lumMod val="75000"/>
                          </a:schemeClr>
                        </a:solidFill>
                        <a:effectLst/>
                        <a:latin typeface="+mn-lt"/>
                        <a:ea typeface="Calibri"/>
                        <a:cs typeface="Times New Roman"/>
                      </a:endParaRPr>
                    </a:p>
                  </a:txBody>
                  <a:tcPr marL="68580" marR="68580" marT="0" marB="0">
                    <a:lnL w="12700" cmpd="sng">
                      <a:noFill/>
                    </a:lnL>
                    <a:lnR w="12700" cmpd="sng">
                      <a:noFill/>
                    </a:lnR>
                    <a:lnT w="12700" cmpd="sng">
                      <a:noFill/>
                    </a:lnT>
                    <a:lnB w="12700" cmpd="sng">
                      <a:noFill/>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3">
                              <a:lumMod val="75000"/>
                            </a:schemeClr>
                          </a:solidFill>
                          <a:effectLst/>
                          <a:latin typeface="+mn-lt"/>
                          <a:ea typeface="Calibri"/>
                          <a:cs typeface="Calibri"/>
                          <a:sym typeface="Wingdings 2"/>
                        </a:rPr>
                        <a:t></a:t>
                      </a:r>
                      <a:endParaRPr lang="en-US" sz="1100" dirty="0" smtClean="0">
                        <a:solidFill>
                          <a:schemeClr val="accent3">
                            <a:lumMod val="75000"/>
                          </a:schemeClr>
                        </a:solidFill>
                        <a:effectLst/>
                        <a:latin typeface="+mn-lt"/>
                        <a:ea typeface="Calibri"/>
                        <a:cs typeface="Times New Roman"/>
                      </a:endParaRPr>
                    </a:p>
                  </a:txBody>
                  <a:tcPr marL="68580" marR="68580" marT="0" marB="0">
                    <a:lnL w="12700" cmpd="sng">
                      <a:noFill/>
                    </a:lnL>
                    <a:lnR w="6350" cap="flat" cmpd="sng" algn="ctr">
                      <a:solidFill>
                        <a:schemeClr val="tx1">
                          <a:lumMod val="50000"/>
                          <a:lumOff val="50000"/>
                        </a:schemeClr>
                      </a:solidFill>
                      <a:prstDash val="solid"/>
                      <a:round/>
                      <a:headEnd type="none" w="med" len="med"/>
                      <a:tailEnd type="none" w="med" len="med"/>
                    </a:lnR>
                    <a:lnT w="12700" cmpd="sng">
                      <a:noFill/>
                    </a:lnT>
                    <a:lnB w="12700" cmpd="sng">
                      <a:noFill/>
                    </a:lnB>
                    <a:solidFill>
                      <a:schemeClr val="bg1"/>
                    </a:solidFill>
                  </a:tcPr>
                </a:tc>
              </a:tr>
              <a:tr h="0">
                <a:tc>
                  <a:txBody>
                    <a:bodyPr/>
                    <a:lstStyle/>
                    <a:p>
                      <a:pPr marL="0" marR="0">
                        <a:lnSpc>
                          <a:spcPct val="100000"/>
                        </a:lnSpc>
                        <a:spcBef>
                          <a:spcPts val="0"/>
                        </a:spcBef>
                        <a:spcAft>
                          <a:spcPts val="0"/>
                        </a:spcAft>
                      </a:pPr>
                      <a:r>
                        <a:rPr lang="en-US" sz="1100" dirty="0" smtClean="0">
                          <a:effectLst/>
                          <a:latin typeface="+mn-lt"/>
                        </a:rPr>
                        <a:t>CDOM</a:t>
                      </a:r>
                      <a:endParaRPr lang="en-US" sz="1100" dirty="0">
                        <a:effectLst/>
                        <a:latin typeface="+mn-lt"/>
                        <a:ea typeface="Calibri"/>
                        <a:cs typeface="Times New Roman"/>
                      </a:endParaRPr>
                    </a:p>
                  </a:txBody>
                  <a:tcPr marL="68580" marR="68580" marT="0" marB="0">
                    <a:lnL w="635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4">
                              <a:lumMod val="75000"/>
                            </a:schemeClr>
                          </a:solidFill>
                          <a:effectLst/>
                          <a:latin typeface="+mn-lt"/>
                          <a:ea typeface="Calibri"/>
                          <a:cs typeface="Calibri"/>
                          <a:sym typeface="Wingdings 2"/>
                        </a:rPr>
                        <a:t></a:t>
                      </a:r>
                      <a:endParaRPr lang="en-US" sz="1100" dirty="0" smtClean="0">
                        <a:solidFill>
                          <a:schemeClr val="accent4">
                            <a:lumMod val="75000"/>
                          </a:schemeClr>
                        </a:solidFill>
                        <a:effectLst/>
                        <a:latin typeface="+mn-lt"/>
                        <a:ea typeface="Calibri"/>
                        <a:cs typeface="Times New Roman"/>
                      </a:endParaRPr>
                    </a:p>
                  </a:txBody>
                  <a:tcPr marL="68580" marR="68580" marT="0" marB="0">
                    <a:lnL w="12700" cmpd="sng">
                      <a:noFill/>
                    </a:lnL>
                    <a:lnR w="12700" cmpd="sng">
                      <a:noFill/>
                    </a:lnR>
                    <a:lnT w="12700" cmpd="sng">
                      <a:noFill/>
                    </a:lnT>
                    <a:lnB w="12700" cmpd="sng">
                      <a:noFill/>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4">
                              <a:lumMod val="75000"/>
                            </a:schemeClr>
                          </a:solidFill>
                          <a:effectLst/>
                          <a:latin typeface="+mn-lt"/>
                          <a:ea typeface="Calibri"/>
                          <a:cs typeface="Calibri"/>
                          <a:sym typeface="Wingdings 2"/>
                        </a:rPr>
                        <a:t></a:t>
                      </a:r>
                      <a:endParaRPr lang="en-US" sz="1100" dirty="0" smtClean="0">
                        <a:solidFill>
                          <a:schemeClr val="accent4">
                            <a:lumMod val="75000"/>
                          </a:schemeClr>
                        </a:solidFill>
                        <a:effectLst/>
                        <a:latin typeface="+mn-lt"/>
                        <a:ea typeface="Calibri"/>
                        <a:cs typeface="Times New Roman"/>
                      </a:endParaRPr>
                    </a:p>
                  </a:txBody>
                  <a:tcPr marL="68580" marR="68580" marT="0" marB="0">
                    <a:lnL w="12700" cmpd="sng">
                      <a:noFill/>
                    </a:lnL>
                    <a:lnR w="12700" cmpd="sng">
                      <a:noFill/>
                    </a:lnR>
                    <a:lnT w="12700" cmpd="sng">
                      <a:noFill/>
                    </a:lnT>
                    <a:lnB w="12700" cmpd="sng">
                      <a:noFill/>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4">
                              <a:lumMod val="75000"/>
                            </a:schemeClr>
                          </a:solidFill>
                          <a:effectLst/>
                          <a:latin typeface="+mn-lt"/>
                          <a:ea typeface="Calibri"/>
                          <a:cs typeface="Calibri"/>
                          <a:sym typeface="Wingdings 2"/>
                        </a:rPr>
                        <a:t></a:t>
                      </a:r>
                      <a:endParaRPr lang="en-US" sz="1100" dirty="0" smtClean="0">
                        <a:solidFill>
                          <a:schemeClr val="accent4">
                            <a:lumMod val="75000"/>
                          </a:schemeClr>
                        </a:solidFill>
                        <a:effectLst/>
                        <a:latin typeface="+mn-lt"/>
                        <a:ea typeface="Calibri"/>
                        <a:cs typeface="Times New Roman"/>
                      </a:endParaRPr>
                    </a:p>
                  </a:txBody>
                  <a:tcPr marL="68580" marR="68580" marT="0" marB="0">
                    <a:lnL w="12700" cmpd="sng">
                      <a:noFill/>
                    </a:lnL>
                    <a:lnR w="12700" cmpd="sng">
                      <a:noFill/>
                    </a:lnR>
                    <a:lnT w="12700" cmpd="sng">
                      <a:noFill/>
                    </a:lnT>
                    <a:lnB w="12700" cmpd="sng">
                      <a:noFill/>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3">
                              <a:lumMod val="75000"/>
                            </a:schemeClr>
                          </a:solidFill>
                          <a:effectLst/>
                          <a:latin typeface="+mn-lt"/>
                          <a:ea typeface="Calibri"/>
                          <a:cs typeface="Calibri"/>
                          <a:sym typeface="Wingdings 2"/>
                        </a:rPr>
                        <a:t></a:t>
                      </a:r>
                      <a:endParaRPr lang="en-US" sz="1100" dirty="0" smtClean="0">
                        <a:solidFill>
                          <a:schemeClr val="accent3">
                            <a:lumMod val="75000"/>
                          </a:schemeClr>
                        </a:solidFill>
                        <a:effectLst/>
                        <a:latin typeface="+mn-lt"/>
                        <a:ea typeface="Calibri"/>
                        <a:cs typeface="Times New Roman"/>
                      </a:endParaRPr>
                    </a:p>
                  </a:txBody>
                  <a:tcPr marL="68580" marR="68580" marT="0" marB="0">
                    <a:lnL w="12700" cmpd="sng">
                      <a:noFill/>
                    </a:lnL>
                    <a:lnR w="6350" cap="flat" cmpd="sng" algn="ctr">
                      <a:solidFill>
                        <a:schemeClr val="tx1">
                          <a:lumMod val="50000"/>
                          <a:lumOff val="50000"/>
                        </a:schemeClr>
                      </a:solidFill>
                      <a:prstDash val="solid"/>
                      <a:round/>
                      <a:headEnd type="none" w="med" len="med"/>
                      <a:tailEnd type="none" w="med" len="med"/>
                    </a:lnR>
                    <a:lnT w="12700" cmpd="sng">
                      <a:noFill/>
                    </a:lnT>
                    <a:lnB w="12700" cmpd="sng">
                      <a:noFill/>
                    </a:lnB>
                    <a:solidFill>
                      <a:schemeClr val="bg1"/>
                    </a:solidFill>
                  </a:tcPr>
                </a:tc>
              </a:tr>
              <a:tr h="0">
                <a:tc>
                  <a:txBody>
                    <a:bodyPr/>
                    <a:lstStyle/>
                    <a:p>
                      <a:pPr marL="0" marR="0">
                        <a:lnSpc>
                          <a:spcPct val="100000"/>
                        </a:lnSpc>
                        <a:spcBef>
                          <a:spcPts val="0"/>
                        </a:spcBef>
                        <a:spcAft>
                          <a:spcPts val="0"/>
                        </a:spcAft>
                      </a:pPr>
                      <a:r>
                        <a:rPr lang="en-US" sz="1100" dirty="0" smtClean="0">
                          <a:effectLst/>
                          <a:latin typeface="+mn-lt"/>
                        </a:rPr>
                        <a:t>SD</a:t>
                      </a:r>
                      <a:endParaRPr lang="en-US" sz="1100" dirty="0">
                        <a:effectLst/>
                        <a:latin typeface="+mn-lt"/>
                        <a:ea typeface="Calibri"/>
                        <a:cs typeface="Times New Roman"/>
                      </a:endParaRPr>
                    </a:p>
                  </a:txBody>
                  <a:tcPr marL="68580" marR="68580" marT="0" marB="0">
                    <a:lnL w="635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4">
                              <a:lumMod val="75000"/>
                            </a:schemeClr>
                          </a:solidFill>
                          <a:effectLst/>
                          <a:latin typeface="+mn-lt"/>
                          <a:ea typeface="Calibri"/>
                          <a:cs typeface="Calibri"/>
                          <a:sym typeface="Wingdings 2"/>
                        </a:rPr>
                        <a:t></a:t>
                      </a:r>
                      <a:endParaRPr lang="en-US" sz="1100" dirty="0" smtClean="0">
                        <a:solidFill>
                          <a:schemeClr val="accent4">
                            <a:lumMod val="75000"/>
                          </a:schemeClr>
                        </a:solidFill>
                        <a:effectLst/>
                        <a:latin typeface="+mn-lt"/>
                        <a:ea typeface="Calibri"/>
                        <a:cs typeface="Times New Roman"/>
                      </a:endParaRPr>
                    </a:p>
                  </a:txBody>
                  <a:tcPr marL="68580" marR="68580" marT="0" marB="0">
                    <a:lnL w="12700" cmpd="sng">
                      <a:noFill/>
                    </a:lnL>
                    <a:lnR w="12700" cmpd="sng">
                      <a:noFill/>
                    </a:lnR>
                    <a:lnT w="12700" cmpd="sng">
                      <a:noFill/>
                    </a:lnT>
                    <a:lnB w="12700" cmpd="sng">
                      <a:noFill/>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4">
                              <a:lumMod val="75000"/>
                            </a:schemeClr>
                          </a:solidFill>
                          <a:effectLst/>
                          <a:latin typeface="+mn-lt"/>
                          <a:ea typeface="Calibri"/>
                          <a:cs typeface="Calibri"/>
                          <a:sym typeface="Wingdings 2"/>
                        </a:rPr>
                        <a:t></a:t>
                      </a:r>
                      <a:endParaRPr lang="en-US" sz="1100" dirty="0" smtClean="0">
                        <a:solidFill>
                          <a:schemeClr val="accent4">
                            <a:lumMod val="75000"/>
                          </a:schemeClr>
                        </a:solidFill>
                        <a:effectLst/>
                        <a:latin typeface="+mn-lt"/>
                        <a:ea typeface="Calibri"/>
                        <a:cs typeface="Times New Roman"/>
                      </a:endParaRPr>
                    </a:p>
                  </a:txBody>
                  <a:tcPr marL="68580" marR="68580" marT="0" marB="0">
                    <a:lnL w="12700" cmpd="sng">
                      <a:noFill/>
                    </a:lnL>
                    <a:lnR w="12700" cmpd="sng">
                      <a:noFill/>
                    </a:lnR>
                    <a:lnT w="12700" cmpd="sng">
                      <a:noFill/>
                    </a:lnT>
                    <a:lnB w="12700" cmpd="sng">
                      <a:noFill/>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3">
                              <a:lumMod val="75000"/>
                            </a:schemeClr>
                          </a:solidFill>
                          <a:effectLst/>
                          <a:latin typeface="+mn-lt"/>
                          <a:ea typeface="Calibri"/>
                          <a:cs typeface="Calibri"/>
                          <a:sym typeface="Wingdings 2"/>
                        </a:rPr>
                        <a:t></a:t>
                      </a:r>
                      <a:endParaRPr lang="en-US" sz="1100" dirty="0" smtClean="0">
                        <a:solidFill>
                          <a:schemeClr val="accent3">
                            <a:lumMod val="75000"/>
                          </a:schemeClr>
                        </a:solidFill>
                        <a:effectLst/>
                        <a:latin typeface="+mn-lt"/>
                        <a:ea typeface="Calibri"/>
                        <a:cs typeface="Times New Roman"/>
                      </a:endParaRPr>
                    </a:p>
                  </a:txBody>
                  <a:tcPr marL="68580" marR="68580" marT="0" marB="0">
                    <a:lnL w="12700" cmpd="sng">
                      <a:noFill/>
                    </a:lnL>
                    <a:lnR w="12700" cmpd="sng">
                      <a:noFill/>
                    </a:lnR>
                    <a:lnT w="12700" cmpd="sng">
                      <a:noFill/>
                    </a:lnT>
                    <a:lnB w="12700" cmpd="sng">
                      <a:noFill/>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3">
                              <a:lumMod val="75000"/>
                            </a:schemeClr>
                          </a:solidFill>
                          <a:effectLst/>
                          <a:latin typeface="+mn-lt"/>
                          <a:ea typeface="Calibri"/>
                          <a:cs typeface="Calibri"/>
                          <a:sym typeface="Wingdings 2"/>
                        </a:rPr>
                        <a:t></a:t>
                      </a:r>
                      <a:endParaRPr lang="en-US" sz="1100" dirty="0" smtClean="0">
                        <a:solidFill>
                          <a:schemeClr val="accent3">
                            <a:lumMod val="75000"/>
                          </a:schemeClr>
                        </a:solidFill>
                        <a:effectLst/>
                        <a:latin typeface="+mn-lt"/>
                        <a:ea typeface="Calibri"/>
                        <a:cs typeface="Times New Roman"/>
                      </a:endParaRPr>
                    </a:p>
                  </a:txBody>
                  <a:tcPr marL="68580" marR="68580" marT="0" marB="0">
                    <a:lnL w="12700" cmpd="sng">
                      <a:noFill/>
                    </a:lnL>
                    <a:lnR w="6350" cap="flat" cmpd="sng" algn="ctr">
                      <a:solidFill>
                        <a:schemeClr val="tx1">
                          <a:lumMod val="50000"/>
                          <a:lumOff val="50000"/>
                        </a:schemeClr>
                      </a:solidFill>
                      <a:prstDash val="solid"/>
                      <a:round/>
                      <a:headEnd type="none" w="med" len="med"/>
                      <a:tailEnd type="none" w="med" len="med"/>
                    </a:lnR>
                    <a:lnT w="12700" cmpd="sng">
                      <a:noFill/>
                    </a:lnT>
                    <a:lnB w="12700" cmpd="sng">
                      <a:noFill/>
                    </a:lnB>
                    <a:solidFill>
                      <a:schemeClr val="bg1"/>
                    </a:solidFill>
                  </a:tcPr>
                </a:tc>
              </a:tr>
              <a:tr h="201550">
                <a:tc>
                  <a:txBody>
                    <a:bodyPr/>
                    <a:lstStyle/>
                    <a:p>
                      <a:pPr marL="0" marR="0">
                        <a:lnSpc>
                          <a:spcPct val="100000"/>
                        </a:lnSpc>
                        <a:spcBef>
                          <a:spcPts val="0"/>
                        </a:spcBef>
                        <a:spcAft>
                          <a:spcPts val="0"/>
                        </a:spcAft>
                      </a:pPr>
                      <a:r>
                        <a:rPr lang="en-US" sz="1100" dirty="0" smtClean="0">
                          <a:effectLst/>
                          <a:latin typeface="+mn-lt"/>
                        </a:rPr>
                        <a:t>K</a:t>
                      </a:r>
                      <a:r>
                        <a:rPr lang="en-US" sz="1100" baseline="-25000" dirty="0" smtClean="0">
                          <a:effectLst/>
                          <a:latin typeface="+mn-lt"/>
                        </a:rPr>
                        <a:t>d</a:t>
                      </a:r>
                    </a:p>
                    <a:p>
                      <a:pPr marL="0" marR="0">
                        <a:lnSpc>
                          <a:spcPct val="100000"/>
                        </a:lnSpc>
                        <a:spcBef>
                          <a:spcPts val="0"/>
                        </a:spcBef>
                        <a:spcAft>
                          <a:spcPts val="0"/>
                        </a:spcAft>
                      </a:pPr>
                      <a:endParaRPr lang="en-US" sz="200" baseline="-25000" dirty="0">
                        <a:effectLst/>
                        <a:latin typeface="+mn-lt"/>
                        <a:ea typeface="Calibri"/>
                        <a:cs typeface="Times New Roman"/>
                      </a:endParaRPr>
                    </a:p>
                  </a:txBody>
                  <a:tcPr marL="68580" marR="68580" marT="0" marB="0">
                    <a:lnL w="6350" cap="flat" cmpd="sng" algn="ctr">
                      <a:solidFill>
                        <a:schemeClr val="tx1">
                          <a:lumMod val="50000"/>
                          <a:lumOff val="50000"/>
                        </a:schemeClr>
                      </a:solidFill>
                      <a:prstDash val="solid"/>
                      <a:round/>
                      <a:headEnd type="none" w="med" len="med"/>
                      <a:tailEnd type="none" w="med" len="med"/>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4">
                              <a:lumMod val="75000"/>
                            </a:schemeClr>
                          </a:solidFill>
                          <a:effectLst/>
                          <a:latin typeface="+mn-lt"/>
                          <a:ea typeface="Calibri"/>
                          <a:cs typeface="Calibri"/>
                          <a:sym typeface="Wingdings 2"/>
                        </a:rPr>
                        <a:t></a:t>
                      </a:r>
                      <a:endParaRPr lang="en-US" sz="1100" dirty="0" smtClean="0">
                        <a:solidFill>
                          <a:schemeClr val="accent4">
                            <a:lumMod val="75000"/>
                          </a:schemeClr>
                        </a:solidFill>
                        <a:effectLst/>
                        <a:latin typeface="+mn-lt"/>
                        <a:ea typeface="Calibri"/>
                        <a:cs typeface="Times New Roman"/>
                      </a:endParaRPr>
                    </a:p>
                  </a:txBody>
                  <a:tcPr marL="68580" marR="68580" marT="0" marB="0">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4">
                              <a:lumMod val="75000"/>
                            </a:schemeClr>
                          </a:solidFill>
                          <a:effectLst/>
                          <a:latin typeface="+mn-lt"/>
                          <a:ea typeface="Calibri"/>
                          <a:cs typeface="Calibri"/>
                          <a:sym typeface="Wingdings 2"/>
                        </a:rPr>
                        <a:t></a:t>
                      </a:r>
                      <a:endParaRPr lang="en-US" sz="1100" dirty="0" smtClean="0">
                        <a:solidFill>
                          <a:schemeClr val="accent4">
                            <a:lumMod val="75000"/>
                          </a:schemeClr>
                        </a:solidFill>
                        <a:effectLst/>
                        <a:latin typeface="+mn-lt"/>
                        <a:ea typeface="Calibri"/>
                        <a:cs typeface="Times New Roman"/>
                      </a:endParaRPr>
                    </a:p>
                  </a:txBody>
                  <a:tcPr marL="68580" marR="68580" marT="0" marB="0">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3">
                              <a:lumMod val="75000"/>
                            </a:schemeClr>
                          </a:solidFill>
                          <a:effectLst/>
                          <a:latin typeface="+mn-lt"/>
                          <a:ea typeface="Calibri"/>
                          <a:cs typeface="Calibri"/>
                          <a:sym typeface="Wingdings 2"/>
                        </a:rPr>
                        <a:t></a:t>
                      </a:r>
                      <a:endParaRPr lang="en-US" sz="1100" dirty="0" smtClean="0">
                        <a:solidFill>
                          <a:schemeClr val="accent3">
                            <a:lumMod val="75000"/>
                          </a:schemeClr>
                        </a:solidFill>
                        <a:effectLst/>
                        <a:latin typeface="+mn-lt"/>
                        <a:ea typeface="Calibri"/>
                        <a:cs typeface="Times New Roman"/>
                      </a:endParaRPr>
                    </a:p>
                  </a:txBody>
                  <a:tcPr marL="68580" marR="68580" marT="0" marB="0">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3">
                              <a:lumMod val="75000"/>
                            </a:schemeClr>
                          </a:solidFill>
                          <a:effectLst/>
                          <a:latin typeface="+mn-lt"/>
                          <a:ea typeface="Calibri"/>
                          <a:cs typeface="Calibri"/>
                          <a:sym typeface="Wingdings 2"/>
                        </a:rPr>
                        <a:t></a:t>
                      </a:r>
                      <a:endParaRPr lang="en-US" sz="1100" dirty="0" smtClean="0">
                        <a:solidFill>
                          <a:schemeClr val="accent3">
                            <a:lumMod val="75000"/>
                          </a:schemeClr>
                        </a:solidFill>
                        <a:effectLst/>
                        <a:latin typeface="+mn-lt"/>
                        <a:ea typeface="Calibri"/>
                        <a:cs typeface="Times New Roman"/>
                      </a:endParaRPr>
                    </a:p>
                  </a:txBody>
                  <a:tcPr marL="68580" marR="68580" marT="0" marB="0">
                    <a:lnL w="12700" cmpd="sng">
                      <a:noFill/>
                    </a:lnL>
                    <a:lnR w="6350" cap="flat" cmpd="sng" algn="ctr">
                      <a:solidFill>
                        <a:schemeClr val="tx1">
                          <a:lumMod val="50000"/>
                          <a:lumOff val="50000"/>
                        </a:schemeClr>
                      </a:solidFill>
                      <a:prstDash val="solid"/>
                      <a:round/>
                      <a:headEnd type="none" w="med" len="med"/>
                      <a:tailEnd type="none" w="med" len="med"/>
                    </a:lnR>
                    <a:lnT w="12700" cmpd="sng">
                      <a:noFill/>
                    </a:lnT>
                    <a:lnB w="6350" cap="flat" cmpd="sng" algn="ctr">
                      <a:solidFill>
                        <a:schemeClr val="tx1">
                          <a:lumMod val="50000"/>
                          <a:lumOff val="50000"/>
                        </a:schemeClr>
                      </a:solidFill>
                      <a:prstDash val="solid"/>
                      <a:round/>
                      <a:headEnd type="none" w="med" len="med"/>
                      <a:tailEnd type="none" w="med" len="med"/>
                    </a:lnB>
                    <a:solidFill>
                      <a:schemeClr val="bg1"/>
                    </a:solidFill>
                  </a:tcPr>
                </a:tc>
              </a:tr>
            </a:tbl>
          </a:graphicData>
        </a:graphic>
      </p:graphicFrame>
      <p:sp>
        <p:nvSpPr>
          <p:cNvPr id="14" name="Subtitle 2"/>
          <p:cNvSpPr txBox="1">
            <a:spLocks/>
          </p:cNvSpPr>
          <p:nvPr/>
        </p:nvSpPr>
        <p:spPr>
          <a:xfrm>
            <a:off x="457201" y="5867156"/>
            <a:ext cx="8229600" cy="419101"/>
          </a:xfrm>
          <a:prstGeom prst="rect">
            <a:avLst/>
          </a:prstGeom>
        </p:spPr>
        <p:txBody>
          <a:bodyPr vert="horz" lIns="91440" tIns="45720" rIns="91440" bIns="45720" rtlCol="0">
            <a:no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a:spcBef>
                <a:spcPts val="0"/>
              </a:spcBef>
            </a:pPr>
            <a:r>
              <a:rPr lang="en-US" sz="1000" dirty="0" smtClean="0">
                <a:solidFill>
                  <a:schemeClr val="tx1"/>
                </a:solidFill>
              </a:rPr>
              <a:t>Suitability for water quality assessment from Dekker</a:t>
            </a:r>
            <a:r>
              <a:rPr lang="en-US" sz="1000" dirty="0">
                <a:solidFill>
                  <a:schemeClr val="tx1"/>
                </a:solidFill>
              </a:rPr>
              <a:t>, A.G. &amp; Hestir, E. L. </a:t>
            </a:r>
            <a:r>
              <a:rPr lang="en-US" sz="1000" dirty="0" smtClean="0">
                <a:solidFill>
                  <a:schemeClr val="tx1"/>
                </a:solidFill>
              </a:rPr>
              <a:t>(2012) </a:t>
            </a:r>
            <a:r>
              <a:rPr lang="en-US" sz="1000" i="1" dirty="0">
                <a:solidFill>
                  <a:schemeClr val="tx1"/>
                </a:solidFill>
              </a:rPr>
              <a:t>Evaluating the Feasibility of Systematic Inland Water Quality Monitoring </a:t>
            </a:r>
            <a:r>
              <a:rPr lang="en-US" sz="1000" i="1" dirty="0" smtClean="0">
                <a:solidFill>
                  <a:schemeClr val="tx1"/>
                </a:solidFill>
              </a:rPr>
              <a:t>with Satellite </a:t>
            </a:r>
            <a:r>
              <a:rPr lang="en-US" sz="1000" i="1" dirty="0">
                <a:solidFill>
                  <a:schemeClr val="tx1"/>
                </a:solidFill>
              </a:rPr>
              <a:t>Remote </a:t>
            </a:r>
            <a:r>
              <a:rPr lang="en-US" sz="1000" i="1" dirty="0" smtClean="0">
                <a:solidFill>
                  <a:schemeClr val="tx1"/>
                </a:solidFill>
              </a:rPr>
              <a:t>Sensing</a:t>
            </a:r>
            <a:r>
              <a:rPr lang="en-US" sz="1000" dirty="0" smtClean="0">
                <a:solidFill>
                  <a:schemeClr val="tx1"/>
                </a:solidFill>
              </a:rPr>
              <a:t>. </a:t>
            </a:r>
            <a:r>
              <a:rPr lang="en-US" sz="1000" dirty="0">
                <a:solidFill>
                  <a:schemeClr val="tx1"/>
                </a:solidFill>
              </a:rPr>
              <a:t>CSIRO: Water for a Healthy Country National Research Flagship</a:t>
            </a:r>
          </a:p>
        </p:txBody>
      </p:sp>
      <p:sp>
        <p:nvSpPr>
          <p:cNvPr id="15" name="Subtitle 2"/>
          <p:cNvSpPr txBox="1">
            <a:spLocks/>
          </p:cNvSpPr>
          <p:nvPr/>
        </p:nvSpPr>
        <p:spPr>
          <a:xfrm>
            <a:off x="457199" y="5402774"/>
            <a:ext cx="8229601" cy="419101"/>
          </a:xfrm>
          <a:prstGeom prst="rect">
            <a:avLst/>
          </a:prstGeom>
        </p:spPr>
        <p:txBody>
          <a:bodyPr vert="horz" lIns="91440" tIns="45720" rIns="91440" bIns="45720" rtlCol="0">
            <a:no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a:spcBef>
                <a:spcPts val="0"/>
              </a:spcBef>
            </a:pPr>
            <a:r>
              <a:rPr lang="en-US" sz="1100" b="1" dirty="0" smtClean="0">
                <a:solidFill>
                  <a:schemeClr val="tx1"/>
                </a:solidFill>
              </a:rPr>
              <a:t>CHL</a:t>
            </a:r>
            <a:r>
              <a:rPr lang="en-US" sz="1100" dirty="0" smtClean="0">
                <a:solidFill>
                  <a:schemeClr val="tx1"/>
                </a:solidFill>
              </a:rPr>
              <a:t> – Chlorophyll, </a:t>
            </a:r>
            <a:r>
              <a:rPr lang="en-US" sz="1100" b="1" dirty="0" smtClean="0">
                <a:solidFill>
                  <a:schemeClr val="tx1"/>
                </a:solidFill>
              </a:rPr>
              <a:t>CYP</a:t>
            </a:r>
            <a:r>
              <a:rPr lang="en-US" sz="1100" dirty="0" smtClean="0">
                <a:solidFill>
                  <a:schemeClr val="tx1"/>
                </a:solidFill>
              </a:rPr>
              <a:t> – Cyanophycocyanin, </a:t>
            </a:r>
            <a:r>
              <a:rPr lang="en-US" sz="1100" b="1" dirty="0" smtClean="0">
                <a:solidFill>
                  <a:schemeClr val="tx1"/>
                </a:solidFill>
              </a:rPr>
              <a:t>TSM</a:t>
            </a:r>
            <a:r>
              <a:rPr lang="en-US" sz="1100" dirty="0" smtClean="0">
                <a:solidFill>
                  <a:schemeClr val="tx1"/>
                </a:solidFill>
              </a:rPr>
              <a:t> – Total Suspended Matter, </a:t>
            </a:r>
            <a:r>
              <a:rPr lang="en-US" sz="1100" b="1" dirty="0" smtClean="0">
                <a:solidFill>
                  <a:schemeClr val="tx1"/>
                </a:solidFill>
              </a:rPr>
              <a:t>CDOM</a:t>
            </a:r>
            <a:r>
              <a:rPr lang="en-US" sz="1100" dirty="0" smtClean="0">
                <a:solidFill>
                  <a:schemeClr val="tx1"/>
                </a:solidFill>
              </a:rPr>
              <a:t> – Colored Dissolved Organic Matter, </a:t>
            </a:r>
            <a:r>
              <a:rPr lang="en-US" sz="1100" b="1" dirty="0" smtClean="0">
                <a:solidFill>
                  <a:schemeClr val="tx1"/>
                </a:solidFill>
              </a:rPr>
              <a:t>SD</a:t>
            </a:r>
            <a:r>
              <a:rPr lang="en-US" sz="1100" dirty="0" smtClean="0">
                <a:solidFill>
                  <a:schemeClr val="tx1"/>
                </a:solidFill>
              </a:rPr>
              <a:t> – Secchi Disk Transparency, </a:t>
            </a:r>
            <a:r>
              <a:rPr lang="en-US" sz="1100" b="1" dirty="0" smtClean="0">
                <a:solidFill>
                  <a:schemeClr val="tx1"/>
                </a:solidFill>
              </a:rPr>
              <a:t>K</a:t>
            </a:r>
            <a:r>
              <a:rPr lang="en-US" sz="1100" b="1" baseline="-25000" dirty="0" smtClean="0">
                <a:solidFill>
                  <a:schemeClr val="tx1"/>
                </a:solidFill>
              </a:rPr>
              <a:t>d</a:t>
            </a:r>
            <a:r>
              <a:rPr lang="en-US" sz="1100" dirty="0" smtClean="0">
                <a:solidFill>
                  <a:schemeClr val="tx1"/>
                </a:solidFill>
              </a:rPr>
              <a:t> – Vertical  Attenuation of Light</a:t>
            </a:r>
            <a:endParaRPr lang="en-US" sz="1100" dirty="0">
              <a:solidFill>
                <a:schemeClr val="tx1"/>
              </a:solidFill>
            </a:endParaRPr>
          </a:p>
        </p:txBody>
      </p:sp>
    </p:spTree>
    <p:extLst>
      <p:ext uri="{BB962C8B-B14F-4D97-AF65-F5344CB8AC3E}">
        <p14:creationId xmlns:p14="http://schemas.microsoft.com/office/powerpoint/2010/main" val="40352897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4178" y="853699"/>
            <a:ext cx="7371644" cy="4789404"/>
          </a:xfrm>
          <a:prstGeom prst="rect">
            <a:avLst/>
          </a:prstGeom>
        </p:spPr>
      </p:pic>
      <p:sp>
        <p:nvSpPr>
          <p:cNvPr id="5" name="TextBox 4"/>
          <p:cNvSpPr txBox="1"/>
          <p:nvPr/>
        </p:nvSpPr>
        <p:spPr>
          <a:xfrm>
            <a:off x="2777067" y="5853289"/>
            <a:ext cx="2247731" cy="369332"/>
          </a:xfrm>
          <a:prstGeom prst="rect">
            <a:avLst/>
          </a:prstGeom>
          <a:noFill/>
        </p:spPr>
        <p:txBody>
          <a:bodyPr wrap="none" rtlCol="0">
            <a:spAutoFit/>
          </a:bodyPr>
          <a:lstStyle/>
          <a:p>
            <a:r>
              <a:rPr lang="en-US" dirty="0"/>
              <a:t>From </a:t>
            </a:r>
            <a:r>
              <a:rPr lang="en-US" dirty="0" err="1" smtClean="0"/>
              <a:t>Baban</a:t>
            </a:r>
            <a:r>
              <a:rPr lang="en-US" dirty="0" smtClean="0"/>
              <a:t>, 1999 </a:t>
            </a:r>
            <a:endParaRPr lang="en-US" dirty="0"/>
          </a:p>
        </p:txBody>
      </p:sp>
    </p:spTree>
    <p:extLst>
      <p:ext uri="{BB962C8B-B14F-4D97-AF65-F5344CB8AC3E}">
        <p14:creationId xmlns:p14="http://schemas.microsoft.com/office/powerpoint/2010/main" val="188454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799" y="1447432"/>
            <a:ext cx="6677378" cy="3046988"/>
          </a:xfrm>
          <a:prstGeom prst="rect">
            <a:avLst/>
          </a:prstGeom>
        </p:spPr>
        <p:txBody>
          <a:bodyPr wrap="square">
            <a:spAutoFit/>
          </a:bodyPr>
          <a:lstStyle/>
          <a:p>
            <a:pPr marL="285750" indent="-285750">
              <a:buFont typeface="Wingdings" panose="05000000000000000000" pitchFamily="2" charset="2"/>
              <a:buChar char="§"/>
            </a:pPr>
            <a:r>
              <a:rPr lang="en-US" sz="1600" dirty="0" smtClean="0"/>
              <a:t>Water Quality is a critical global issue today</a:t>
            </a:r>
          </a:p>
          <a:p>
            <a:pPr marL="285750" indent="-285750">
              <a:buFont typeface="Wingdings" panose="05000000000000000000" pitchFamily="2" charset="2"/>
              <a:buChar char="§"/>
            </a:pPr>
            <a:r>
              <a:rPr lang="en-US" sz="1600" dirty="0" smtClean="0"/>
              <a:t>Earth </a:t>
            </a:r>
            <a:r>
              <a:rPr lang="en-US" sz="1600" dirty="0"/>
              <a:t>imagery sources represent rich, underutilized </a:t>
            </a:r>
            <a:r>
              <a:rPr lang="en-US" sz="1600" dirty="0" smtClean="0"/>
              <a:t>trove </a:t>
            </a:r>
            <a:r>
              <a:rPr lang="en-US" sz="1600" dirty="0"/>
              <a:t>of </a:t>
            </a:r>
            <a:r>
              <a:rPr lang="en-US" sz="1600" dirty="0" smtClean="0"/>
              <a:t>information. </a:t>
            </a:r>
            <a:endParaRPr lang="en-US" sz="1600" dirty="0" smtClean="0"/>
          </a:p>
          <a:p>
            <a:pPr marL="285750" indent="-285750">
              <a:buFont typeface="Wingdings" panose="05000000000000000000" pitchFamily="2" charset="2"/>
              <a:buChar char="§"/>
            </a:pPr>
            <a:r>
              <a:rPr lang="en-US" sz="1600" dirty="0" smtClean="0"/>
              <a:t>EO </a:t>
            </a:r>
            <a:r>
              <a:rPr lang="en-US" sz="1600" dirty="0"/>
              <a:t>can have a signiﬁcant impact on framing issues and driving changes in policies and management practices</a:t>
            </a:r>
          </a:p>
          <a:p>
            <a:pPr marL="285750" indent="-285750">
              <a:buFont typeface="Wingdings" panose="05000000000000000000" pitchFamily="2" charset="2"/>
              <a:buChar char="§"/>
            </a:pPr>
            <a:r>
              <a:rPr lang="en-US" sz="1600" dirty="0" smtClean="0"/>
              <a:t>New </a:t>
            </a:r>
            <a:r>
              <a:rPr lang="en-US" sz="1600" dirty="0"/>
              <a:t>and improved sensor technologies, novel algorithm development, </a:t>
            </a:r>
            <a:r>
              <a:rPr lang="en-US" sz="1600" dirty="0" smtClean="0"/>
              <a:t>image </a:t>
            </a:r>
            <a:r>
              <a:rPr lang="en-US" sz="1600" dirty="0"/>
              <a:t>availability and processing capabilities have resulted in major advancements in remote sensing of coastal and inland waters</a:t>
            </a:r>
          </a:p>
          <a:p>
            <a:pPr marL="285750" indent="-285750">
              <a:buFont typeface="Wingdings" panose="05000000000000000000" pitchFamily="2" charset="2"/>
              <a:buChar char="§"/>
            </a:pPr>
            <a:r>
              <a:rPr lang="en-US" sz="1600" dirty="0" smtClean="0"/>
              <a:t>Still Institutional Barriers to use</a:t>
            </a:r>
            <a:endParaRPr lang="en-US" sz="1600" dirty="0" smtClean="0"/>
          </a:p>
          <a:p>
            <a:pPr marL="285750" indent="-285750">
              <a:buFont typeface="Wingdings" panose="05000000000000000000" pitchFamily="2" charset="2"/>
              <a:buChar char="§"/>
            </a:pPr>
            <a:r>
              <a:rPr lang="en-US" sz="1600" dirty="0" smtClean="0"/>
              <a:t>Need </a:t>
            </a:r>
            <a:r>
              <a:rPr lang="en-US" sz="1600" dirty="0" smtClean="0"/>
              <a:t>to build trust and success stories with the end user community</a:t>
            </a:r>
          </a:p>
        </p:txBody>
      </p:sp>
      <p:sp>
        <p:nvSpPr>
          <p:cNvPr id="7" name="TextBox 6"/>
          <p:cNvSpPr txBox="1"/>
          <p:nvPr/>
        </p:nvSpPr>
        <p:spPr>
          <a:xfrm>
            <a:off x="1858116" y="585548"/>
            <a:ext cx="4828566" cy="646331"/>
          </a:xfrm>
          <a:prstGeom prst="rect">
            <a:avLst/>
          </a:prstGeom>
          <a:noFill/>
        </p:spPr>
        <p:txBody>
          <a:bodyPr wrap="none" rtlCol="0">
            <a:spAutoFit/>
          </a:bodyPr>
          <a:lstStyle/>
          <a:p>
            <a:r>
              <a:rPr lang="en-US" sz="3600" dirty="0" smtClean="0"/>
              <a:t>AquaWatch Impetus</a:t>
            </a:r>
            <a:endParaRPr lang="en-US" sz="3600" dirty="0"/>
          </a:p>
        </p:txBody>
      </p:sp>
      <p:sp>
        <p:nvSpPr>
          <p:cNvPr id="8" name="Rectangle 7"/>
          <p:cNvSpPr/>
          <p:nvPr/>
        </p:nvSpPr>
        <p:spPr>
          <a:xfrm>
            <a:off x="4588733" y="4560296"/>
            <a:ext cx="4470601" cy="2246769"/>
          </a:xfrm>
          <a:prstGeom prst="rect">
            <a:avLst/>
          </a:prstGeom>
          <a:solidFill>
            <a:schemeClr val="accent6">
              <a:lumMod val="40000"/>
              <a:lumOff val="60000"/>
            </a:schemeClr>
          </a:solidFill>
          <a:ln w="28575" cmpd="sng">
            <a:solidFill>
              <a:schemeClr val="bg2">
                <a:lumMod val="25000"/>
              </a:schemeClr>
            </a:solidFill>
          </a:ln>
        </p:spPr>
        <p:txBody>
          <a:bodyPr wrap="square">
            <a:spAutoFit/>
          </a:bodyPr>
          <a:lstStyle/>
          <a:p>
            <a:r>
              <a:rPr lang="en-US" sz="1400" dirty="0" smtClean="0"/>
              <a:t>In </a:t>
            </a:r>
            <a:r>
              <a:rPr lang="en-US" sz="1400" dirty="0"/>
              <a:t>a survey conducted by EPA, “Almost unanimously, interviewees wanted assurance that the satellite product could be validated and include reported accuracy or error estimates for their particular </a:t>
            </a:r>
            <a:r>
              <a:rPr lang="en-US" sz="1400" dirty="0" smtClean="0"/>
              <a:t>waterbodies. </a:t>
            </a:r>
            <a:r>
              <a:rPr lang="en-US" sz="1400" dirty="0"/>
              <a:t>Interviewees agreed that if a product was proved to provide an accurate measure in their particular waterbody of interest, they would be open to using those products </a:t>
            </a:r>
            <a:r>
              <a:rPr lang="en-US" sz="1400" dirty="0" smtClean="0"/>
              <a:t>for their </a:t>
            </a:r>
            <a:r>
              <a:rPr lang="en-US" sz="1400" dirty="0"/>
              <a:t>monitoring, research, and assessments</a:t>
            </a:r>
            <a:r>
              <a:rPr lang="en-US" sz="1400" dirty="0" smtClean="0"/>
              <a:t>.” (Schaeffer et al 2013)</a:t>
            </a:r>
            <a:endParaRPr lang="en-US" sz="14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99" y="5136702"/>
            <a:ext cx="1900244" cy="1263230"/>
          </a:xfrm>
          <a:prstGeom prst="rect">
            <a:avLst/>
          </a:prstGeom>
        </p:spPr>
      </p:pic>
      <p:sp>
        <p:nvSpPr>
          <p:cNvPr id="2" name="Rectangle 1"/>
          <p:cNvSpPr/>
          <p:nvPr/>
        </p:nvSpPr>
        <p:spPr>
          <a:xfrm>
            <a:off x="205056" y="6406415"/>
            <a:ext cx="1944763" cy="261610"/>
          </a:xfrm>
          <a:prstGeom prst="rect">
            <a:avLst/>
          </a:prstGeom>
        </p:spPr>
        <p:txBody>
          <a:bodyPr wrap="none">
            <a:spAutoFit/>
          </a:bodyPr>
          <a:lstStyle/>
          <a:p>
            <a:pPr lvl="1"/>
            <a:r>
              <a:rPr lang="en-US" sz="1100" dirty="0"/>
              <a:t>Photo by REUTERS/Stringer</a:t>
            </a:r>
          </a:p>
        </p:txBody>
      </p:sp>
    </p:spTree>
    <p:extLst>
      <p:ext uri="{BB962C8B-B14F-4D97-AF65-F5344CB8AC3E}">
        <p14:creationId xmlns:p14="http://schemas.microsoft.com/office/powerpoint/2010/main" val="37632321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2" name="image2.png"/>
          <p:cNvPicPr>
            <a:picLocks noChangeAspect="1"/>
          </p:cNvPicPr>
          <p:nvPr/>
        </p:nvPicPr>
        <p:blipFill>
          <a:blip r:embed="rId5">
            <a:extLst/>
          </a:blip>
          <a:stretch>
            <a:fillRect/>
          </a:stretch>
        </p:blipFill>
        <p:spPr>
          <a:xfrm>
            <a:off x="412686" y="1713660"/>
            <a:ext cx="3660758" cy="2540009"/>
          </a:xfrm>
          <a:prstGeom prst="rect">
            <a:avLst/>
          </a:prstGeom>
          <a:ln w="88900" cap="sq" cmpd="thickThin">
            <a:solidFill>
              <a:srgbClr val="000000"/>
            </a:solidFill>
            <a:prstDash val="solid"/>
            <a:miter lim="800000"/>
          </a:ln>
          <a:effectLst>
            <a:innerShdw blurRad="76200">
              <a:srgbClr val="000000"/>
            </a:innerShdw>
          </a:effectLst>
        </p:spPr>
      </p:pic>
      <p:pic>
        <p:nvPicPr>
          <p:cNvPr id="6" name="image3.png"/>
          <p:cNvPicPr>
            <a:picLocks noChangeAspect="1"/>
          </p:cNvPicPr>
          <p:nvPr/>
        </p:nvPicPr>
        <p:blipFill>
          <a:blip r:embed="rId6">
            <a:extLst/>
          </a:blip>
          <a:stretch>
            <a:fillRect/>
          </a:stretch>
        </p:blipFill>
        <p:spPr>
          <a:xfrm>
            <a:off x="4888156" y="1633124"/>
            <a:ext cx="3443044" cy="2620545"/>
          </a:xfrm>
          <a:prstGeom prst="rect">
            <a:avLst/>
          </a:prstGeom>
          <a:ln w="57150">
            <a:solidFill>
              <a:srgbClr val="000000"/>
            </a:solidFill>
            <a:miter lim="400000"/>
          </a:ln>
        </p:spPr>
      </p:pic>
      <p:sp>
        <p:nvSpPr>
          <p:cNvPr id="2" name="TextBox 1"/>
          <p:cNvSpPr txBox="1"/>
          <p:nvPr/>
        </p:nvSpPr>
        <p:spPr>
          <a:xfrm>
            <a:off x="1510529" y="313219"/>
            <a:ext cx="5863139"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en-US" sz="3600" dirty="0" smtClean="0"/>
              <a:t>Group on Earth Observation</a:t>
            </a:r>
            <a:endParaRPr lang="en-US" sz="3600" dirty="0"/>
          </a:p>
        </p:txBody>
      </p:sp>
      <p:sp>
        <p:nvSpPr>
          <p:cNvPr id="3" name="TextBox 2"/>
          <p:cNvSpPr txBox="1"/>
          <p:nvPr/>
        </p:nvSpPr>
        <p:spPr>
          <a:xfrm>
            <a:off x="550660" y="884089"/>
            <a:ext cx="7966279"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en-US" dirty="0" smtClean="0"/>
              <a:t>GEO is an intergovernmental organization working to improve the availability,</a:t>
            </a:r>
          </a:p>
          <a:p>
            <a:r>
              <a:rPr lang="en-US" dirty="0"/>
              <a:t> </a:t>
            </a:r>
            <a:r>
              <a:rPr lang="en-US" dirty="0" smtClean="0"/>
              <a:t>access and use of Earth observations for the benefit of society</a:t>
            </a:r>
          </a:p>
        </p:txBody>
      </p:sp>
      <p:pic>
        <p:nvPicPr>
          <p:cNvPr id="7" name="Picture 6"/>
          <p:cNvPicPr>
            <a:picLocks noChangeAspect="1"/>
          </p:cNvPicPr>
          <p:nvPr/>
        </p:nvPicPr>
        <p:blipFill>
          <a:blip r:embed="rId7"/>
          <a:stretch>
            <a:fillRect/>
          </a:stretch>
        </p:blipFill>
        <p:spPr>
          <a:xfrm>
            <a:off x="3434464" y="4436913"/>
            <a:ext cx="2557134" cy="2313476"/>
          </a:xfrm>
          <a:prstGeom prst="rect">
            <a:avLst/>
          </a:prstGeom>
          <a:ln w="38100" cmpd="thinThick">
            <a:solidFill>
              <a:srgbClr val="000000"/>
            </a:solid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2285786436"/>
      </p:ext>
    </p:extLst>
  </p:cSld>
  <p:clrMapOvr>
    <a:masterClrMapping/>
  </p:clrMapOvr>
  <p:transition spd="slow" advTm="5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394048" y="1340767"/>
            <a:ext cx="8570440" cy="4905049"/>
          </a:xfrm>
        </p:spPr>
        <p:txBody>
          <a:bodyPr>
            <a:normAutofit/>
          </a:bodyPr>
          <a:lstStyle/>
          <a:p>
            <a:pPr marL="0" indent="0">
              <a:buNone/>
            </a:pPr>
            <a:r>
              <a:rPr lang="en-US" sz="2400" dirty="0">
                <a:latin typeface="Helvetica" panose="020B0604020202020204" pitchFamily="34" charset="0"/>
                <a:cs typeface="Helvetica" panose="020B0604020202020204" pitchFamily="34" charset="0"/>
              </a:rPr>
              <a:t>AquaWatch aims to develop and build the global capacity and utility of Earth Observation-derived water quality data, products and information to support water resources management and decision making.</a:t>
            </a:r>
          </a:p>
          <a:p>
            <a:endParaRPr lang="en-US" sz="2800" dirty="0">
              <a:solidFill>
                <a:srgbClr val="04567C"/>
              </a:solidFill>
            </a:endParaRPr>
          </a:p>
          <a:p>
            <a:endParaRPr lang="en-US" sz="2800" dirty="0">
              <a:solidFill>
                <a:srgbClr val="04567C"/>
              </a:solidFill>
            </a:endParaRPr>
          </a:p>
          <a:p>
            <a:endParaRPr lang="en-US" sz="2800" dirty="0">
              <a:solidFill>
                <a:srgbClr val="04567C"/>
              </a:solidFill>
            </a:endParaRPr>
          </a:p>
          <a:p>
            <a:endParaRPr lang="en-US" sz="900" dirty="0">
              <a:solidFill>
                <a:srgbClr val="04567C"/>
              </a:solidFill>
            </a:endParaRPr>
          </a:p>
          <a:p>
            <a:endParaRPr lang="en-US" sz="2800" dirty="0">
              <a:solidFill>
                <a:srgbClr val="04567C"/>
              </a:solidFill>
            </a:endParaRPr>
          </a:p>
          <a:p>
            <a:endParaRPr lang="en-US" sz="2800" dirty="0">
              <a:solidFill>
                <a:srgbClr val="04567C"/>
              </a:solidFill>
            </a:endParaRPr>
          </a:p>
          <a:p>
            <a:endParaRPr lang="en-US" sz="2800" dirty="0">
              <a:solidFill>
                <a:srgbClr val="04567C"/>
              </a:solidFill>
            </a:endParaRPr>
          </a:p>
          <a:p>
            <a:endParaRPr lang="en-US" sz="2800" dirty="0">
              <a:solidFill>
                <a:srgbClr val="04567C"/>
              </a:solidFill>
            </a:endParaRPr>
          </a:p>
        </p:txBody>
      </p:sp>
      <p:sp>
        <p:nvSpPr>
          <p:cNvPr id="9" name="TextBox 8"/>
          <p:cNvSpPr txBox="1"/>
          <p:nvPr/>
        </p:nvSpPr>
        <p:spPr>
          <a:xfrm>
            <a:off x="-28520" y="140439"/>
            <a:ext cx="91439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Helvetica" panose="020B0604020202020204" pitchFamily="34" charset="0"/>
                <a:ea typeface="Open Sans" panose="020B0606030504020204" pitchFamily="34" charset="0"/>
                <a:cs typeface="Helvetica" panose="020B0604020202020204" pitchFamily="34" charset="0"/>
              </a:rPr>
              <a:t>GEO </a:t>
            </a:r>
            <a:r>
              <a:rPr kumimoji="0" lang="en-US" sz="3600" b="1" i="0" u="none" strike="noStrike" kern="1200" cap="none" spc="0" normalizeH="0" baseline="0" noProof="0" dirty="0" smtClean="0">
                <a:ln>
                  <a:noFill/>
                </a:ln>
                <a:solidFill>
                  <a:schemeClr val="tx1"/>
                </a:solidFill>
                <a:effectLst/>
                <a:uLnTx/>
                <a:uFillTx/>
                <a:latin typeface="Helvetica" panose="020B0604020202020204" pitchFamily="34" charset="0"/>
                <a:ea typeface="Open Sans" panose="020B0606030504020204" pitchFamily="34" charset="0"/>
                <a:cs typeface="Helvetica" panose="020B0604020202020204" pitchFamily="34" charset="0"/>
              </a:rPr>
              <a:t>AquaWatch Goal  </a:t>
            </a:r>
            <a:endParaRPr kumimoji="0" lang="en-US" sz="3600" b="1" i="0" u="none" strike="noStrike" kern="1200" cap="none" spc="0" normalizeH="0" baseline="0" noProof="0" dirty="0">
              <a:ln>
                <a:noFill/>
              </a:ln>
              <a:solidFill>
                <a:schemeClr val="tx1"/>
              </a:solidFill>
              <a:effectLst/>
              <a:uLnTx/>
              <a:uFillTx/>
              <a:latin typeface="Helvetica" panose="020B0604020202020204" pitchFamily="34" charset="0"/>
              <a:ea typeface="Open Sans" panose="020B060603050402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2060"/>
              </a:solidFill>
              <a:effectLst/>
              <a:uLnTx/>
              <a:uFillTx/>
              <a:latin typeface="Calibri"/>
              <a:ea typeface="Open Sans" panose="020B0606030504020204" pitchFamily="34" charset="0"/>
              <a:cs typeface="Open Sans" panose="020B0606030504020204" pitchFamily="34" charset="0"/>
            </a:endParaRPr>
          </a:p>
        </p:txBody>
      </p:sp>
      <p:pic>
        <p:nvPicPr>
          <p:cNvPr id="17"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b="5562"/>
          <a:stretch>
            <a:fillRect/>
          </a:stretch>
        </p:blipFill>
        <p:spPr bwMode="auto">
          <a:xfrm>
            <a:off x="4813502" y="3717032"/>
            <a:ext cx="2574449"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
          <p:cNvSpPr>
            <a:spLocks noChangeArrowheads="1"/>
          </p:cNvSpPr>
          <p:nvPr/>
        </p:nvSpPr>
        <p:spPr bwMode="auto">
          <a:xfrm>
            <a:off x="4661102" y="5636319"/>
            <a:ext cx="31353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ndara" pitchFamily="34" charset="0"/>
                <a:cs typeface="Arial" charset="0"/>
              </a:defRPr>
            </a:lvl1pPr>
            <a:lvl2pPr marL="742950" indent="-285750" eaLnBrk="0" hangingPunct="0">
              <a:defRPr>
                <a:solidFill>
                  <a:schemeClr val="tx1"/>
                </a:solidFill>
                <a:latin typeface="Candara" pitchFamily="34" charset="0"/>
                <a:cs typeface="Arial" charset="0"/>
              </a:defRPr>
            </a:lvl2pPr>
            <a:lvl3pPr marL="1143000" indent="-228600" eaLnBrk="0" hangingPunct="0">
              <a:defRPr>
                <a:solidFill>
                  <a:schemeClr val="tx1"/>
                </a:solidFill>
                <a:latin typeface="Candara" pitchFamily="34" charset="0"/>
                <a:cs typeface="Arial" charset="0"/>
              </a:defRPr>
            </a:lvl3pPr>
            <a:lvl4pPr marL="1600200" indent="-228600" eaLnBrk="0" hangingPunct="0">
              <a:defRPr>
                <a:solidFill>
                  <a:schemeClr val="tx1"/>
                </a:solidFill>
                <a:latin typeface="Candara" pitchFamily="34" charset="0"/>
                <a:cs typeface="Arial" charset="0"/>
              </a:defRPr>
            </a:lvl4pPr>
            <a:lvl5pPr marL="2057400" indent="-228600" eaLnBrk="0" hangingPunct="0">
              <a:defRPr>
                <a:solidFill>
                  <a:schemeClr val="tx1"/>
                </a:solidFill>
                <a:latin typeface="Candara" pitchFamily="34" charset="0"/>
                <a:cs typeface="Arial" charset="0"/>
              </a:defRPr>
            </a:lvl5pPr>
            <a:lvl6pPr marL="2514600" indent="-228600" eaLnBrk="0" fontAlgn="base" hangingPunct="0">
              <a:spcBef>
                <a:spcPct val="0"/>
              </a:spcBef>
              <a:spcAft>
                <a:spcPct val="0"/>
              </a:spcAft>
              <a:defRPr>
                <a:solidFill>
                  <a:schemeClr val="tx1"/>
                </a:solidFill>
                <a:latin typeface="Candara" pitchFamily="34" charset="0"/>
                <a:cs typeface="Arial" charset="0"/>
              </a:defRPr>
            </a:lvl6pPr>
            <a:lvl7pPr marL="2971800" indent="-228600" eaLnBrk="0" fontAlgn="base" hangingPunct="0">
              <a:spcBef>
                <a:spcPct val="0"/>
              </a:spcBef>
              <a:spcAft>
                <a:spcPct val="0"/>
              </a:spcAft>
              <a:defRPr>
                <a:solidFill>
                  <a:schemeClr val="tx1"/>
                </a:solidFill>
                <a:latin typeface="Candara" pitchFamily="34" charset="0"/>
                <a:cs typeface="Arial" charset="0"/>
              </a:defRPr>
            </a:lvl7pPr>
            <a:lvl8pPr marL="3429000" indent="-228600" eaLnBrk="0" fontAlgn="base" hangingPunct="0">
              <a:spcBef>
                <a:spcPct val="0"/>
              </a:spcBef>
              <a:spcAft>
                <a:spcPct val="0"/>
              </a:spcAft>
              <a:defRPr>
                <a:solidFill>
                  <a:schemeClr val="tx1"/>
                </a:solidFill>
                <a:latin typeface="Candara" pitchFamily="34" charset="0"/>
                <a:cs typeface="Arial" charset="0"/>
              </a:defRPr>
            </a:lvl8pPr>
            <a:lvl9pPr marL="3886200" indent="-228600" eaLnBrk="0" fontAlgn="base" hangingPunct="0">
              <a:spcBef>
                <a:spcPct val="0"/>
              </a:spcBef>
              <a:spcAft>
                <a:spcPct val="0"/>
              </a:spcAft>
              <a:defRPr>
                <a:solidFill>
                  <a:schemeClr val="tx1"/>
                </a:solidFill>
                <a:latin typeface="Candara" pitchFamily="34"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Candara" pitchFamily="34" charset="0"/>
                <a:ea typeface="+mn-ea"/>
                <a:cs typeface="Arial" charset="0"/>
              </a:rPr>
              <a:t>Lakes Mendota &amp; Monona -University of Wisconsin SSEC image</a:t>
            </a:r>
          </a:p>
        </p:txBody>
      </p:sp>
      <p:pic>
        <p:nvPicPr>
          <p:cNvPr id="19" name="Picture 2" descr="http://buoybay.noaa.gov/sites/default/files/images/cbibssusquehannaapr12.jpg"/>
          <p:cNvPicPr>
            <a:picLocks noChangeAspect="1" noChangeArrowheads="1"/>
          </p:cNvPicPr>
          <p:nvPr/>
        </p:nvPicPr>
        <p:blipFill>
          <a:blip r:embed="rId6" cstate="print"/>
          <a:srcRect/>
          <a:stretch>
            <a:fillRect/>
          </a:stretch>
        </p:blipFill>
        <p:spPr bwMode="auto">
          <a:xfrm>
            <a:off x="1917902" y="3717032"/>
            <a:ext cx="2590800" cy="1941713"/>
          </a:xfrm>
          <a:prstGeom prst="rect">
            <a:avLst/>
          </a:prstGeom>
          <a:noFill/>
        </p:spPr>
      </p:pic>
      <p:sp>
        <p:nvSpPr>
          <p:cNvPr id="20" name="Rectangle 1"/>
          <p:cNvSpPr>
            <a:spLocks noChangeArrowheads="1"/>
          </p:cNvSpPr>
          <p:nvPr/>
        </p:nvSpPr>
        <p:spPr bwMode="auto">
          <a:xfrm>
            <a:off x="2375102" y="5635188"/>
            <a:ext cx="17844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ndara" pitchFamily="34" charset="0"/>
                <a:cs typeface="Arial" charset="0"/>
              </a:defRPr>
            </a:lvl1pPr>
            <a:lvl2pPr marL="742950" indent="-285750" eaLnBrk="0" hangingPunct="0">
              <a:defRPr>
                <a:solidFill>
                  <a:schemeClr val="tx1"/>
                </a:solidFill>
                <a:latin typeface="Candara" pitchFamily="34" charset="0"/>
                <a:cs typeface="Arial" charset="0"/>
              </a:defRPr>
            </a:lvl2pPr>
            <a:lvl3pPr marL="1143000" indent="-228600" eaLnBrk="0" hangingPunct="0">
              <a:defRPr>
                <a:solidFill>
                  <a:schemeClr val="tx1"/>
                </a:solidFill>
                <a:latin typeface="Candara" pitchFamily="34" charset="0"/>
                <a:cs typeface="Arial" charset="0"/>
              </a:defRPr>
            </a:lvl3pPr>
            <a:lvl4pPr marL="1600200" indent="-228600" eaLnBrk="0" hangingPunct="0">
              <a:defRPr>
                <a:solidFill>
                  <a:schemeClr val="tx1"/>
                </a:solidFill>
                <a:latin typeface="Candara" pitchFamily="34" charset="0"/>
                <a:cs typeface="Arial" charset="0"/>
              </a:defRPr>
            </a:lvl4pPr>
            <a:lvl5pPr marL="2057400" indent="-228600" eaLnBrk="0" hangingPunct="0">
              <a:defRPr>
                <a:solidFill>
                  <a:schemeClr val="tx1"/>
                </a:solidFill>
                <a:latin typeface="Candara" pitchFamily="34" charset="0"/>
                <a:cs typeface="Arial" charset="0"/>
              </a:defRPr>
            </a:lvl5pPr>
            <a:lvl6pPr marL="2514600" indent="-228600" eaLnBrk="0" fontAlgn="base" hangingPunct="0">
              <a:spcBef>
                <a:spcPct val="0"/>
              </a:spcBef>
              <a:spcAft>
                <a:spcPct val="0"/>
              </a:spcAft>
              <a:defRPr>
                <a:solidFill>
                  <a:schemeClr val="tx1"/>
                </a:solidFill>
                <a:latin typeface="Candara" pitchFamily="34" charset="0"/>
                <a:cs typeface="Arial" charset="0"/>
              </a:defRPr>
            </a:lvl6pPr>
            <a:lvl7pPr marL="2971800" indent="-228600" eaLnBrk="0" fontAlgn="base" hangingPunct="0">
              <a:spcBef>
                <a:spcPct val="0"/>
              </a:spcBef>
              <a:spcAft>
                <a:spcPct val="0"/>
              </a:spcAft>
              <a:defRPr>
                <a:solidFill>
                  <a:schemeClr val="tx1"/>
                </a:solidFill>
                <a:latin typeface="Candara" pitchFamily="34" charset="0"/>
                <a:cs typeface="Arial" charset="0"/>
              </a:defRPr>
            </a:lvl7pPr>
            <a:lvl8pPr marL="3429000" indent="-228600" eaLnBrk="0" fontAlgn="base" hangingPunct="0">
              <a:spcBef>
                <a:spcPct val="0"/>
              </a:spcBef>
              <a:spcAft>
                <a:spcPct val="0"/>
              </a:spcAft>
              <a:defRPr>
                <a:solidFill>
                  <a:schemeClr val="tx1"/>
                </a:solidFill>
                <a:latin typeface="Candara" pitchFamily="34" charset="0"/>
                <a:cs typeface="Arial" charset="0"/>
              </a:defRPr>
            </a:lvl8pPr>
            <a:lvl9pPr marL="3886200" indent="-228600" eaLnBrk="0" fontAlgn="base" hangingPunct="0">
              <a:spcBef>
                <a:spcPct val="0"/>
              </a:spcBef>
              <a:spcAft>
                <a:spcPct val="0"/>
              </a:spcAft>
              <a:defRPr>
                <a:solidFill>
                  <a:schemeClr val="tx1"/>
                </a:solidFill>
                <a:latin typeface="Candara" pitchFamily="34"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Candara" pitchFamily="34" charset="0"/>
                <a:ea typeface="+mn-ea"/>
                <a:cs typeface="Arial" charset="0"/>
              </a:rPr>
              <a:t>Chesapeake Bay Buoy – NOAA Image</a:t>
            </a:r>
          </a:p>
        </p:txBody>
      </p:sp>
      <p:pic>
        <p:nvPicPr>
          <p:cNvPr id="8" name="Picture 7" descr="GEO_logo_full.gif"/>
          <p:cNvPicPr>
            <a:picLocks noChangeAspect="1"/>
          </p:cNvPicPr>
          <p:nvPr/>
        </p:nvPicPr>
        <p:blipFill>
          <a:blip r:embed="rId7" cstate="print">
            <a:clrChange>
              <a:clrFrom>
                <a:srgbClr val="FFFFFF"/>
              </a:clrFrom>
              <a:clrTo>
                <a:srgbClr val="FFFFFF">
                  <a:alpha val="0"/>
                </a:srgbClr>
              </a:clrTo>
            </a:clrChange>
          </a:blip>
          <a:stretch>
            <a:fillRect/>
          </a:stretch>
        </p:blipFill>
        <p:spPr>
          <a:xfrm>
            <a:off x="6896" y="6190449"/>
            <a:ext cx="3196952" cy="640157"/>
          </a:xfrm>
          <a:prstGeom prst="rect">
            <a:avLst/>
          </a:prstGeom>
        </p:spPr>
      </p:pic>
      <p:pic>
        <p:nvPicPr>
          <p:cNvPr id="2" name="Picture 1"/>
          <p:cNvPicPr>
            <a:picLocks noChangeAspect="1"/>
          </p:cNvPicPr>
          <p:nvPr/>
        </p:nvPicPr>
        <p:blipFill>
          <a:blip r:embed="rId8"/>
          <a:stretch>
            <a:fillRect/>
          </a:stretch>
        </p:blipFill>
        <p:spPr>
          <a:xfrm>
            <a:off x="7631686" y="6039921"/>
            <a:ext cx="1408298" cy="70719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3038973338"/>
      </p:ext>
    </p:extLst>
  </p:cSld>
  <p:clrMapOvr>
    <a:masterClrMapping/>
  </p:clrMapOvr>
  <mc:AlternateContent xmlns:mc="http://schemas.openxmlformats.org/markup-compatibility/2006" xmlns:p14="http://schemas.microsoft.com/office/powerpoint/2010/main">
    <mc:Choice Requires="p14">
      <p:transition spd="slow" p14:dur="2000" advTm="2987"/>
    </mc:Choice>
    <mc:Fallback xmlns="">
      <p:transition spd="slow" advTm="2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8520" y="0"/>
            <a:ext cx="9172520" cy="1196752"/>
          </a:xfrm>
          <a:prstGeom prst="rect">
            <a:avLst/>
          </a:prstGeom>
          <a:solidFill>
            <a:srgbClr val="0E8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defRPr/>
            </a:pPr>
            <a:endParaRPr lang="en-US" kern="1200">
              <a:solidFill>
                <a:prstClr val="white"/>
              </a:solidFill>
              <a:latin typeface="Calibri"/>
            </a:endParaRPr>
          </a:p>
        </p:txBody>
      </p:sp>
      <p:sp>
        <p:nvSpPr>
          <p:cNvPr id="9" name="TextBox 8"/>
          <p:cNvSpPr txBox="1"/>
          <p:nvPr/>
        </p:nvSpPr>
        <p:spPr>
          <a:xfrm>
            <a:off x="0" y="260648"/>
            <a:ext cx="9143999" cy="1200329"/>
          </a:xfrm>
          <a:prstGeom prst="rect">
            <a:avLst/>
          </a:prstGeom>
          <a:noFill/>
        </p:spPr>
        <p:txBody>
          <a:bodyPr wrap="square" rtlCol="0">
            <a:spAutoFit/>
          </a:bodyPr>
          <a:lstStyle/>
          <a:p>
            <a:pPr algn="ctr" hangingPunct="1">
              <a:defRPr/>
            </a:pPr>
            <a:r>
              <a:rPr lang="en-US" sz="3600" b="1" kern="1200" dirty="0">
                <a:solidFill>
                  <a:prstClr val="white"/>
                </a:solidFill>
                <a:latin typeface="Calibri"/>
                <a:ea typeface="Open Sans" panose="020B0606030504020204" pitchFamily="34" charset="0"/>
                <a:cs typeface="Open Sans" panose="020B0606030504020204" pitchFamily="34" charset="0"/>
              </a:rPr>
              <a:t> </a:t>
            </a:r>
            <a:r>
              <a:rPr lang="en-US" sz="3600" b="1" kern="1200" dirty="0" smtClean="0">
                <a:solidFill>
                  <a:prstClr val="white"/>
                </a:solidFill>
                <a:latin typeface="Calibri"/>
                <a:ea typeface="Open Sans" panose="020B0606030504020204" pitchFamily="34" charset="0"/>
                <a:cs typeface="Open Sans" panose="020B0606030504020204" pitchFamily="34" charset="0"/>
              </a:rPr>
              <a:t>AquaWatch Organizational Model</a:t>
            </a:r>
            <a:endParaRPr lang="en-US" sz="3600" b="1" kern="1200" dirty="0">
              <a:solidFill>
                <a:prstClr val="white"/>
              </a:solidFill>
              <a:latin typeface="Calibri"/>
              <a:ea typeface="Open Sans" panose="020B0606030504020204" pitchFamily="34" charset="0"/>
              <a:cs typeface="Open Sans" panose="020B0606030504020204" pitchFamily="34" charset="0"/>
            </a:endParaRPr>
          </a:p>
          <a:p>
            <a:pPr algn="ctr" hangingPunct="1">
              <a:defRPr/>
            </a:pPr>
            <a:endParaRPr lang="en-US" sz="3600" b="1" kern="1200" dirty="0">
              <a:solidFill>
                <a:srgbClr val="002060"/>
              </a:solidFill>
              <a:latin typeface="Calibri"/>
              <a:ea typeface="Open Sans" panose="020B0606030504020204" pitchFamily="34" charset="0"/>
              <a:cs typeface="Open Sans" panose="020B0606030504020204" pitchFamily="34" charset="0"/>
            </a:endParaRPr>
          </a:p>
        </p:txBody>
      </p:sp>
      <p:sp>
        <p:nvSpPr>
          <p:cNvPr id="13" name="Content Placeholder 16"/>
          <p:cNvSpPr txBox="1">
            <a:spLocks/>
          </p:cNvSpPr>
          <p:nvPr/>
        </p:nvSpPr>
        <p:spPr>
          <a:xfrm>
            <a:off x="368032" y="1460977"/>
            <a:ext cx="8229600" cy="4939823"/>
          </a:xfrm>
          <a:prstGeom prst="rect">
            <a:avLst/>
          </a:prstGeom>
        </p:spPr>
        <p:txBody>
          <a:bodyPr vert="horz" lIns="91440" tIns="45720" rIns="91440" bIns="45720" rtlCol="0">
            <a:normAutofit/>
          </a:bodyPr>
          <a:lstStyle/>
          <a:p>
            <a:pPr marL="342900" indent="-342900" hangingPunct="1">
              <a:spcBef>
                <a:spcPct val="20000"/>
              </a:spcBef>
              <a:buFont typeface="Arial" panose="020B0604020202020204" pitchFamily="34" charset="0"/>
              <a:buChar char="•"/>
              <a:defRPr/>
            </a:pPr>
            <a:endParaRPr lang="en-US" sz="4400" kern="1200" dirty="0">
              <a:solidFill>
                <a:srgbClr val="04567C"/>
              </a:solidFill>
              <a:latin typeface="Calibri"/>
            </a:endParaRPr>
          </a:p>
          <a:p>
            <a:pPr marL="342900" indent="-342900" hangingPunct="1">
              <a:spcBef>
                <a:spcPct val="20000"/>
              </a:spcBef>
              <a:buFont typeface="Arial" panose="020B0604020202020204" pitchFamily="34" charset="0"/>
              <a:buChar char="•"/>
              <a:defRPr/>
            </a:pPr>
            <a:endParaRPr lang="en-US" sz="3200" kern="1200" dirty="0">
              <a:solidFill>
                <a:prstClr val="black"/>
              </a:solidFill>
              <a:latin typeface="Calibri"/>
            </a:endParaRPr>
          </a:p>
        </p:txBody>
      </p:sp>
      <p:pic>
        <p:nvPicPr>
          <p:cNvPr id="5" name="Picture 4" descr="GEO_logo_full.gif"/>
          <p:cNvPicPr>
            <a:picLocks noChangeAspect="1"/>
          </p:cNvPicPr>
          <p:nvPr/>
        </p:nvPicPr>
        <p:blipFill>
          <a:blip r:embed="rId5" cstate="print">
            <a:clrChange>
              <a:clrFrom>
                <a:srgbClr val="FFFFFF"/>
              </a:clrFrom>
              <a:clrTo>
                <a:srgbClr val="FFFFFF">
                  <a:alpha val="0"/>
                </a:srgbClr>
              </a:clrTo>
            </a:clrChange>
          </a:blip>
          <a:stretch>
            <a:fillRect/>
          </a:stretch>
        </p:blipFill>
        <p:spPr>
          <a:xfrm>
            <a:off x="184635" y="6105751"/>
            <a:ext cx="3196952" cy="640157"/>
          </a:xfrm>
          <a:prstGeom prst="rect">
            <a:avLst/>
          </a:prstGeom>
        </p:spPr>
      </p:pic>
      <p:sp>
        <p:nvSpPr>
          <p:cNvPr id="8" name="Rectangle 7"/>
          <p:cNvSpPr/>
          <p:nvPr/>
        </p:nvSpPr>
        <p:spPr>
          <a:xfrm>
            <a:off x="-28520" y="908720"/>
            <a:ext cx="9172520" cy="288032"/>
          </a:xfrm>
          <a:prstGeom prst="rect">
            <a:avLst/>
          </a:prstGeom>
          <a:solidFill>
            <a:srgbClr val="C5D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defRPr/>
            </a:pPr>
            <a:endParaRPr lang="en-US" kern="1200">
              <a:solidFill>
                <a:prstClr val="white"/>
              </a:solidFill>
              <a:latin typeface="Calibri"/>
            </a:endParaRPr>
          </a:p>
        </p:txBody>
      </p:sp>
      <p:grpSp>
        <p:nvGrpSpPr>
          <p:cNvPr id="10" name="Group 9"/>
          <p:cNvGrpSpPr/>
          <p:nvPr/>
        </p:nvGrpSpPr>
        <p:grpSpPr>
          <a:xfrm>
            <a:off x="1202143" y="1146852"/>
            <a:ext cx="6096000" cy="5391524"/>
            <a:chOff x="2032000" y="0"/>
            <a:chExt cx="8128000" cy="7188698"/>
          </a:xfrm>
        </p:grpSpPr>
        <p:sp>
          <p:nvSpPr>
            <p:cNvPr id="11" name="Donut 10"/>
            <p:cNvSpPr/>
            <p:nvPr/>
          </p:nvSpPr>
          <p:spPr>
            <a:xfrm>
              <a:off x="2451239" y="0"/>
              <a:ext cx="7324253" cy="7188698"/>
            </a:xfrm>
            <a:prstGeom prst="donut">
              <a:avLst>
                <a:gd name="adj" fmla="val 83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hangingPunct="1"/>
              <a:endParaRPr lang="en-US" sz="1350" kern="1200">
                <a:solidFill>
                  <a:prstClr val="black"/>
                </a:solidFill>
              </a:endParaRPr>
            </a:p>
          </p:txBody>
        </p:sp>
        <p:graphicFrame>
          <p:nvGraphicFramePr>
            <p:cNvPr id="12" name="Diagram 11"/>
            <p:cNvGraphicFramePr/>
            <p:nvPr>
              <p:extLst>
                <p:ext uri="{D42A27DB-BD31-4B8C-83A1-F6EECF244321}">
                  <p14:modId xmlns:p14="http://schemas.microsoft.com/office/powerpoint/2010/main" val="2843907168"/>
                </p:ext>
              </p:extLst>
            </p:nvPr>
          </p:nvGraphicFramePr>
          <p:xfrm>
            <a:off x="2032000" y="712578"/>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Rectangle 18"/>
            <p:cNvSpPr/>
            <p:nvPr/>
          </p:nvSpPr>
          <p:spPr>
            <a:xfrm rot="16200000">
              <a:off x="2895600" y="457200"/>
              <a:ext cx="6400800" cy="6400800"/>
            </a:xfrm>
            <a:prstGeom prst="rect">
              <a:avLst/>
            </a:prstGeom>
            <a:noFill/>
            <a:ln>
              <a:noFill/>
            </a:ln>
          </p:spPr>
          <p:txBody>
            <a:bodyPr spcFirstLastPara="1" wrap="none" lIns="68580" tIns="34290" rIns="68580" bIns="34290" numCol="1">
              <a:prstTxWarp prst="textCircle">
                <a:avLst>
                  <a:gd name="adj" fmla="val 10883738"/>
                </a:avLst>
              </a:prstTxWarp>
              <a:spAutoFit/>
            </a:bodyPr>
            <a:lstStyle/>
            <a:p>
              <a:pPr algn="ctr" hangingPunct="1"/>
              <a:r>
                <a:rPr lang="en-US" sz="4050" kern="1200" dirty="0">
                  <a:ln w="0"/>
                  <a:solidFill>
                    <a:prstClr val="black"/>
                  </a:solidFill>
                  <a:effectLst>
                    <a:outerShdw blurRad="38100" dist="19050" dir="2700000" algn="tl" rotWithShape="0">
                      <a:prstClr val="black">
                        <a:alpha val="40000"/>
                      </a:prstClr>
                    </a:outerShdw>
                  </a:effectLst>
                  <a:latin typeface="Calibri" panose="020F0502020204030204"/>
                </a:rPr>
                <a:t>Communication            Coordination           Collaboration</a:t>
              </a:r>
            </a:p>
          </p:txBody>
        </p:sp>
        <p:sp>
          <p:nvSpPr>
            <p:cNvPr id="20" name="Right Arrow 19"/>
            <p:cNvSpPr/>
            <p:nvPr/>
          </p:nvSpPr>
          <p:spPr>
            <a:xfrm rot="5400000">
              <a:off x="5945629" y="2173968"/>
              <a:ext cx="270212" cy="284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sz="1350" kern="1200">
                <a:solidFill>
                  <a:prstClr val="white"/>
                </a:solidFill>
              </a:endParaRPr>
            </a:p>
          </p:txBody>
        </p:sp>
        <p:sp>
          <p:nvSpPr>
            <p:cNvPr id="21" name="Right Arrow 20"/>
            <p:cNvSpPr/>
            <p:nvPr/>
          </p:nvSpPr>
          <p:spPr>
            <a:xfrm rot="9119691">
              <a:off x="7173782" y="3157898"/>
              <a:ext cx="245907" cy="262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sz="1350" kern="1200">
                <a:solidFill>
                  <a:prstClr val="white"/>
                </a:solidFill>
              </a:endParaRPr>
            </a:p>
          </p:txBody>
        </p:sp>
        <p:sp>
          <p:nvSpPr>
            <p:cNvPr id="22" name="Right Arrow 21"/>
            <p:cNvSpPr/>
            <p:nvPr/>
          </p:nvSpPr>
          <p:spPr>
            <a:xfrm rot="13305079">
              <a:off x="6680654" y="4472346"/>
              <a:ext cx="270212" cy="284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sz="1350" kern="1200">
                <a:solidFill>
                  <a:prstClr val="white"/>
                </a:solidFill>
              </a:endParaRPr>
            </a:p>
          </p:txBody>
        </p:sp>
        <p:sp>
          <p:nvSpPr>
            <p:cNvPr id="23" name="Right Arrow 22"/>
            <p:cNvSpPr/>
            <p:nvPr/>
          </p:nvSpPr>
          <p:spPr>
            <a:xfrm rot="18157779">
              <a:off x="5206564" y="4472346"/>
              <a:ext cx="270212" cy="284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sz="1350" kern="1200">
                <a:solidFill>
                  <a:prstClr val="white"/>
                </a:solidFill>
              </a:endParaRPr>
            </a:p>
          </p:txBody>
        </p:sp>
        <p:sp>
          <p:nvSpPr>
            <p:cNvPr id="24" name="Right Arrow 23"/>
            <p:cNvSpPr/>
            <p:nvPr/>
          </p:nvSpPr>
          <p:spPr>
            <a:xfrm rot="1623879">
              <a:off x="4822066" y="3112221"/>
              <a:ext cx="270212" cy="284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sz="1350" kern="1200">
                <a:solidFill>
                  <a:prstClr val="white"/>
                </a:solidFill>
              </a:endParaRPr>
            </a:p>
          </p:txBody>
        </p:sp>
        <p:sp>
          <p:nvSpPr>
            <p:cNvPr id="26" name="Right Arrow 25"/>
            <p:cNvSpPr/>
            <p:nvPr/>
          </p:nvSpPr>
          <p:spPr>
            <a:xfrm rot="5400000">
              <a:off x="5945630" y="2194376"/>
              <a:ext cx="270212" cy="284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sz="1350" kern="1200">
                <a:solidFill>
                  <a:prstClr val="white"/>
                </a:solidFill>
              </a:endParaRPr>
            </a:p>
          </p:txBody>
        </p:sp>
        <p:sp>
          <p:nvSpPr>
            <p:cNvPr id="27" name="Right Arrow 26"/>
            <p:cNvSpPr/>
            <p:nvPr/>
          </p:nvSpPr>
          <p:spPr>
            <a:xfrm rot="9119691">
              <a:off x="7173783" y="3178306"/>
              <a:ext cx="245907" cy="2626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sz="1350" kern="1200">
                <a:solidFill>
                  <a:prstClr val="white"/>
                </a:solidFill>
              </a:endParaRPr>
            </a:p>
          </p:txBody>
        </p:sp>
        <p:sp>
          <p:nvSpPr>
            <p:cNvPr id="28" name="Right Arrow 27"/>
            <p:cNvSpPr/>
            <p:nvPr/>
          </p:nvSpPr>
          <p:spPr>
            <a:xfrm rot="13305079">
              <a:off x="6680655" y="4492754"/>
              <a:ext cx="270212" cy="284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sz="1350" kern="1200">
                <a:solidFill>
                  <a:prstClr val="white"/>
                </a:solidFill>
              </a:endParaRPr>
            </a:p>
          </p:txBody>
        </p:sp>
        <p:sp>
          <p:nvSpPr>
            <p:cNvPr id="29" name="Right Arrow 28"/>
            <p:cNvSpPr/>
            <p:nvPr/>
          </p:nvSpPr>
          <p:spPr>
            <a:xfrm rot="18157779">
              <a:off x="5206565" y="4492754"/>
              <a:ext cx="270212" cy="284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sz="1350" kern="1200">
                <a:solidFill>
                  <a:prstClr val="white"/>
                </a:solidFill>
              </a:endParaRPr>
            </a:p>
          </p:txBody>
        </p:sp>
        <p:sp>
          <p:nvSpPr>
            <p:cNvPr id="30" name="Right Arrow 29"/>
            <p:cNvSpPr/>
            <p:nvPr/>
          </p:nvSpPr>
          <p:spPr>
            <a:xfrm rot="1623879">
              <a:off x="4822067" y="3132629"/>
              <a:ext cx="270212" cy="284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sz="1350" kern="1200">
                <a:solidFill>
                  <a:prstClr val="white"/>
                </a:solidFill>
              </a:endParaRPr>
            </a:p>
          </p:txBody>
        </p:sp>
        <p:sp>
          <p:nvSpPr>
            <p:cNvPr id="31" name="Left-Right Arrow 30"/>
            <p:cNvSpPr/>
            <p:nvPr/>
          </p:nvSpPr>
          <p:spPr>
            <a:xfrm rot="19427501">
              <a:off x="4652801" y="1859716"/>
              <a:ext cx="344557" cy="15902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hangingPunct="1"/>
              <a:endParaRPr lang="en-US" sz="1350" kern="1200">
                <a:solidFill>
                  <a:prstClr val="white"/>
                </a:solidFill>
              </a:endParaRPr>
            </a:p>
          </p:txBody>
        </p:sp>
        <p:sp>
          <p:nvSpPr>
            <p:cNvPr id="34" name="Left-Right Arrow 33"/>
            <p:cNvSpPr/>
            <p:nvPr/>
          </p:nvSpPr>
          <p:spPr>
            <a:xfrm>
              <a:off x="5923720" y="5656539"/>
              <a:ext cx="344557" cy="15902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hangingPunct="1"/>
              <a:endParaRPr lang="en-US" sz="1350" kern="1200">
                <a:solidFill>
                  <a:prstClr val="white"/>
                </a:solidFill>
              </a:endParaRPr>
            </a:p>
          </p:txBody>
        </p:sp>
      </p:grpSp>
      <p:sp>
        <p:nvSpPr>
          <p:cNvPr id="36" name="Left-Right Arrow 35"/>
          <p:cNvSpPr/>
          <p:nvPr/>
        </p:nvSpPr>
        <p:spPr>
          <a:xfrm rot="2108725">
            <a:off x="5050398" y="2538290"/>
            <a:ext cx="271336" cy="12216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hangingPunct="1"/>
            <a:endParaRPr lang="en-US" sz="1350" kern="1200">
              <a:solidFill>
                <a:prstClr val="white"/>
              </a:solidFill>
            </a:endParaRPr>
          </a:p>
        </p:txBody>
      </p:sp>
      <p:sp>
        <p:nvSpPr>
          <p:cNvPr id="37" name="Left-Right Arrow 36"/>
          <p:cNvSpPr/>
          <p:nvPr/>
        </p:nvSpPr>
        <p:spPr>
          <a:xfrm rot="15168957">
            <a:off x="2587373" y="4259637"/>
            <a:ext cx="258418" cy="11927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hangingPunct="1"/>
            <a:endParaRPr lang="en-US" sz="1350" kern="1200">
              <a:solidFill>
                <a:prstClr val="white"/>
              </a:solidFill>
            </a:endParaRPr>
          </a:p>
        </p:txBody>
      </p:sp>
      <p:sp>
        <p:nvSpPr>
          <p:cNvPr id="38" name="Left-Right Arrow 37"/>
          <p:cNvSpPr/>
          <p:nvPr/>
        </p:nvSpPr>
        <p:spPr>
          <a:xfrm rot="17087145">
            <a:off x="5644326" y="4217711"/>
            <a:ext cx="302122" cy="15447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hangingPunct="1"/>
            <a:endParaRPr lang="en-US" sz="1350" kern="1200">
              <a:solidFill>
                <a:prstClr val="white"/>
              </a:solidFill>
            </a:endParaRPr>
          </a:p>
        </p:txBody>
      </p:sp>
      <p:pic>
        <p:nvPicPr>
          <p:cNvPr id="2" name="Picture 1"/>
          <p:cNvPicPr>
            <a:picLocks noChangeAspect="1"/>
          </p:cNvPicPr>
          <p:nvPr/>
        </p:nvPicPr>
        <p:blipFill>
          <a:blip r:embed="rId11"/>
          <a:stretch>
            <a:fillRect/>
          </a:stretch>
        </p:blipFill>
        <p:spPr>
          <a:xfrm>
            <a:off x="7372731" y="5840961"/>
            <a:ext cx="1408298" cy="70719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2698769951"/>
      </p:ext>
    </p:extLst>
  </p:cSld>
  <p:clrMapOvr>
    <a:masterClrMapping/>
  </p:clrMapOvr>
  <mc:AlternateContent xmlns:mc="http://schemas.openxmlformats.org/markup-compatibility/2006" xmlns:p14="http://schemas.microsoft.com/office/powerpoint/2010/main">
    <mc:Choice Requires="p14">
      <p:transition p14:dur="10" advTm="5817"/>
    </mc:Choice>
    <mc:Fallback xmlns="">
      <p:transition advTm="5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893267681"/>
              </p:ext>
            </p:extLst>
          </p:nvPr>
        </p:nvGraphicFramePr>
        <p:xfrm>
          <a:off x="107795" y="1653478"/>
          <a:ext cx="276922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Rectangle 6"/>
          <p:cNvSpPr/>
          <p:nvPr/>
        </p:nvSpPr>
        <p:spPr>
          <a:xfrm>
            <a:off x="1878979" y="121095"/>
            <a:ext cx="6250259" cy="861774"/>
          </a:xfrm>
          <a:prstGeom prst="rect">
            <a:avLst/>
          </a:prstGeom>
        </p:spPr>
        <p:txBody>
          <a:bodyPr wrap="square">
            <a:spAutoFit/>
          </a:bodyPr>
          <a:lstStyle/>
          <a:p>
            <a:r>
              <a:rPr lang="en-US" sz="3200" b="1" dirty="0">
                <a:solidFill>
                  <a:schemeClr val="tx1"/>
                </a:solidFill>
              </a:rPr>
              <a:t>Current AquaWatch Activities </a:t>
            </a:r>
            <a:r>
              <a:rPr lang="en-US" sz="3200" dirty="0">
                <a:solidFill>
                  <a:schemeClr val="tx1"/>
                </a:solidFill>
              </a:rPr>
              <a:t/>
            </a:r>
            <a:br>
              <a:rPr lang="en-US" sz="3200" dirty="0">
                <a:solidFill>
                  <a:schemeClr val="tx1"/>
                </a:solidFill>
              </a:rPr>
            </a:br>
            <a:r>
              <a:rPr lang="en-US" i="1" dirty="0">
                <a:solidFill>
                  <a:schemeClr val="tx1"/>
                </a:solidFill>
              </a:rPr>
              <a:t>To Strengthen Confidence in EO Water Quality Data</a:t>
            </a:r>
            <a:endParaRPr lang="en-US" dirty="0"/>
          </a:p>
        </p:txBody>
      </p:sp>
      <p:pic>
        <p:nvPicPr>
          <p:cNvPr id="8" name="Picture 7"/>
          <p:cNvPicPr>
            <a:picLocks noChangeAspect="1"/>
          </p:cNvPicPr>
          <p:nvPr/>
        </p:nvPicPr>
        <p:blipFill>
          <a:blip r:embed="rId10"/>
          <a:stretch>
            <a:fillRect/>
          </a:stretch>
        </p:blipFill>
        <p:spPr>
          <a:xfrm>
            <a:off x="6257466" y="3851560"/>
            <a:ext cx="2591025" cy="1938696"/>
          </a:xfrm>
          <a:prstGeom prst="rect">
            <a:avLst/>
          </a:prstGeom>
        </p:spPr>
      </p:pic>
      <p:pic>
        <p:nvPicPr>
          <p:cNvPr id="9" name="Picture 8"/>
          <p:cNvPicPr>
            <a:picLocks noChangeAspect="1"/>
          </p:cNvPicPr>
          <p:nvPr/>
        </p:nvPicPr>
        <p:blipFill>
          <a:blip r:embed="rId11"/>
          <a:stretch>
            <a:fillRect/>
          </a:stretch>
        </p:blipFill>
        <p:spPr>
          <a:xfrm>
            <a:off x="3898949" y="1949443"/>
            <a:ext cx="2572735" cy="1902117"/>
          </a:xfrm>
          <a:prstGeom prst="rect">
            <a:avLst/>
          </a:prstGeom>
        </p:spPr>
      </p:pic>
      <p:pic>
        <p:nvPicPr>
          <p:cNvPr id="10" name="Picture 9"/>
          <p:cNvPicPr>
            <a:picLocks noChangeAspect="1"/>
          </p:cNvPicPr>
          <p:nvPr/>
        </p:nvPicPr>
        <p:blipFill>
          <a:blip r:embed="rId12"/>
          <a:stretch>
            <a:fillRect/>
          </a:stretch>
        </p:blipFill>
        <p:spPr>
          <a:xfrm>
            <a:off x="3268037" y="5024038"/>
            <a:ext cx="3324578" cy="1696213"/>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877018109"/>
      </p:ext>
    </p:extLst>
  </p:cSld>
  <p:clrMapOvr>
    <a:masterClrMapping/>
  </p:clrMapOvr>
  <mc:AlternateContent xmlns:mc="http://schemas.openxmlformats.org/markup-compatibility/2006" xmlns:p14="http://schemas.microsoft.com/office/powerpoint/2010/main">
    <mc:Choice Requires="p14">
      <p:transition spd="slow" p14:dur="2000" advTm="195"/>
    </mc:Choice>
    <mc:Fallback xmlns="">
      <p:transition spd="slow" advTm="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349541310"/>
              </p:ext>
            </p:extLst>
          </p:nvPr>
        </p:nvGraphicFramePr>
        <p:xfrm>
          <a:off x="107795" y="1653478"/>
          <a:ext cx="276922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p:cNvSpPr/>
          <p:nvPr/>
        </p:nvSpPr>
        <p:spPr>
          <a:xfrm>
            <a:off x="1878979" y="121095"/>
            <a:ext cx="6250259" cy="861774"/>
          </a:xfrm>
          <a:prstGeom prst="rect">
            <a:avLst/>
          </a:prstGeom>
        </p:spPr>
        <p:txBody>
          <a:bodyPr wrap="square">
            <a:spAutoFit/>
          </a:bodyPr>
          <a:lstStyle/>
          <a:p>
            <a:r>
              <a:rPr lang="en-US" sz="3200" b="1" dirty="0">
                <a:solidFill>
                  <a:schemeClr val="tx1"/>
                </a:solidFill>
              </a:rPr>
              <a:t>Current AquaWatch Activities </a:t>
            </a:r>
            <a:r>
              <a:rPr lang="en-US" sz="3200" dirty="0">
                <a:solidFill>
                  <a:schemeClr val="tx1"/>
                </a:solidFill>
              </a:rPr>
              <a:t/>
            </a:r>
            <a:br>
              <a:rPr lang="en-US" sz="3200" dirty="0">
                <a:solidFill>
                  <a:schemeClr val="tx1"/>
                </a:solidFill>
              </a:rPr>
            </a:br>
            <a:r>
              <a:rPr lang="en-US" i="1" dirty="0">
                <a:solidFill>
                  <a:schemeClr val="tx1"/>
                </a:solidFill>
              </a:rPr>
              <a:t>To Strengthen Confidence in EO Water Quality Data</a:t>
            </a:r>
            <a:endParaRPr lang="en-US" dirty="0"/>
          </a:p>
        </p:txBody>
      </p:sp>
      <p:sp>
        <p:nvSpPr>
          <p:cNvPr id="2" name="Rectangle 1"/>
          <p:cNvSpPr/>
          <p:nvPr/>
        </p:nvSpPr>
        <p:spPr>
          <a:xfrm>
            <a:off x="3072161" y="1033688"/>
            <a:ext cx="6010507" cy="4247317"/>
          </a:xfrm>
          <a:prstGeom prst="rect">
            <a:avLst/>
          </a:prstGeom>
        </p:spPr>
        <p:txBody>
          <a:bodyPr wrap="square">
            <a:spAutoFit/>
          </a:bodyPr>
          <a:lstStyle/>
          <a:p>
            <a:r>
              <a:rPr lang="en-US" dirty="0"/>
              <a:t>Analysis Ready Data </a:t>
            </a:r>
            <a:r>
              <a:rPr lang="en-US" i="1" dirty="0"/>
              <a:t>satellite data that have been processed to a minimum set of requirements and organized into a form that allows immediate analysis with a minimum of additional user effort and interoperability both through time and with other datasets.  </a:t>
            </a:r>
          </a:p>
          <a:p>
            <a:r>
              <a:rPr lang="en-US" dirty="0" smtClean="0"/>
              <a:t>------------------------------------------------------------------------</a:t>
            </a:r>
            <a:endParaRPr lang="en-US" dirty="0"/>
          </a:p>
          <a:p>
            <a:r>
              <a:rPr lang="en-US" dirty="0"/>
              <a:t>Increases the use and impact of satellite data and removes the data preparation burden for less experienced data users </a:t>
            </a:r>
            <a:endParaRPr lang="en-US" dirty="0" smtClean="0"/>
          </a:p>
          <a:p>
            <a:endParaRPr lang="en-US" dirty="0"/>
          </a:p>
          <a:p>
            <a:r>
              <a:rPr lang="en-US" dirty="0" smtClean="0"/>
              <a:t>Promotes </a:t>
            </a:r>
            <a:r>
              <a:rPr lang="en-US" dirty="0"/>
              <a:t>data quality and consistency through defined </a:t>
            </a:r>
            <a:r>
              <a:rPr lang="en-US" dirty="0" smtClean="0"/>
              <a:t>specifications</a:t>
            </a:r>
            <a:endParaRPr lang="en-US" dirty="0"/>
          </a:p>
          <a:p>
            <a:endParaRPr lang="en-US" dirty="0"/>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2081729583"/>
      </p:ext>
    </p:extLst>
  </p:cSld>
  <p:clrMapOvr>
    <a:masterClrMapping/>
  </p:clrMapOvr>
  <mc:AlternateContent xmlns:mc="http://schemas.openxmlformats.org/markup-compatibility/2006" xmlns:p14="http://schemas.microsoft.com/office/powerpoint/2010/main">
    <mc:Choice Requires="p14">
      <p:transition spd="slow" p14:dur="2000" advTm="652"/>
    </mc:Choice>
    <mc:Fallback xmlns="">
      <p:transition spd="slow" advTm="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593500530"/>
              </p:ext>
            </p:extLst>
          </p:nvPr>
        </p:nvGraphicFramePr>
        <p:xfrm>
          <a:off x="107795" y="1653478"/>
          <a:ext cx="276922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p:cNvSpPr/>
          <p:nvPr/>
        </p:nvSpPr>
        <p:spPr>
          <a:xfrm>
            <a:off x="1878979" y="121095"/>
            <a:ext cx="6250259" cy="861774"/>
          </a:xfrm>
          <a:prstGeom prst="rect">
            <a:avLst/>
          </a:prstGeom>
        </p:spPr>
        <p:txBody>
          <a:bodyPr wrap="square">
            <a:spAutoFit/>
          </a:bodyPr>
          <a:lstStyle/>
          <a:p>
            <a:r>
              <a:rPr lang="en-US" sz="3200" b="1" dirty="0">
                <a:solidFill>
                  <a:schemeClr val="tx1"/>
                </a:solidFill>
              </a:rPr>
              <a:t>Current AquaWatch Activities </a:t>
            </a:r>
            <a:r>
              <a:rPr lang="en-US" sz="3200" dirty="0">
                <a:solidFill>
                  <a:schemeClr val="tx1"/>
                </a:solidFill>
              </a:rPr>
              <a:t/>
            </a:r>
            <a:br>
              <a:rPr lang="en-US" sz="3200" dirty="0">
                <a:solidFill>
                  <a:schemeClr val="tx1"/>
                </a:solidFill>
              </a:rPr>
            </a:br>
            <a:r>
              <a:rPr lang="en-US" i="1" dirty="0">
                <a:solidFill>
                  <a:schemeClr val="tx1"/>
                </a:solidFill>
              </a:rPr>
              <a:t>To Strengthen Confidence in EO Water Quality Data</a:t>
            </a:r>
            <a:endParaRPr lang="en-US" dirty="0"/>
          </a:p>
        </p:txBody>
      </p:sp>
      <p:sp>
        <p:nvSpPr>
          <p:cNvPr id="3" name="Rectangle 2"/>
          <p:cNvSpPr/>
          <p:nvPr/>
        </p:nvSpPr>
        <p:spPr>
          <a:xfrm>
            <a:off x="3702205" y="1769148"/>
            <a:ext cx="4572000" cy="2848985"/>
          </a:xfrm>
          <a:prstGeom prst="rect">
            <a:avLst/>
          </a:prstGeom>
        </p:spPr>
        <p:txBody>
          <a:bodyPr>
            <a:spAutoFit/>
          </a:bodyPr>
          <a:lstStyle/>
          <a:p>
            <a:pPr marL="171450" lvl="0" indent="-137160" defTabSz="685800" hangingPunct="1">
              <a:lnSpc>
                <a:spcPct val="90000"/>
              </a:lnSpc>
              <a:spcBef>
                <a:spcPts val="1000"/>
              </a:spcBef>
              <a:buSzPct val="80000"/>
              <a:buFont typeface="Arial" panose="020B0604020202020204" pitchFamily="34" charset="0"/>
              <a:buChar char="•"/>
            </a:pPr>
            <a:r>
              <a:rPr lang="en-US" kern="1200" dirty="0" smtClean="0">
                <a:solidFill>
                  <a:prstClr val="black"/>
                </a:solidFill>
                <a:ea typeface="+mn-ea"/>
                <a:cs typeface="+mn-cs"/>
              </a:rPr>
              <a:t>Bring </a:t>
            </a:r>
            <a:r>
              <a:rPr lang="en-US" kern="1200" dirty="0">
                <a:solidFill>
                  <a:prstClr val="black"/>
                </a:solidFill>
                <a:ea typeface="+mn-ea"/>
                <a:cs typeface="+mn-cs"/>
              </a:rPr>
              <a:t>together data of varying file formats, naming conventions, and columns, and transforming it into one cohesive data set</a:t>
            </a:r>
          </a:p>
          <a:p>
            <a:pPr marL="171450" lvl="0" indent="-137160" defTabSz="685800" hangingPunct="1">
              <a:lnSpc>
                <a:spcPct val="90000"/>
              </a:lnSpc>
              <a:spcBef>
                <a:spcPts val="1000"/>
              </a:spcBef>
              <a:buSzPct val="80000"/>
              <a:buFont typeface="Arial" panose="020B0604020202020204" pitchFamily="34" charset="0"/>
              <a:buChar char="•"/>
            </a:pPr>
            <a:r>
              <a:rPr lang="en-US" kern="1200" dirty="0">
                <a:solidFill>
                  <a:prstClr val="black"/>
                </a:solidFill>
                <a:ea typeface="+mn-ea"/>
                <a:cs typeface="+mn-cs"/>
              </a:rPr>
              <a:t>Grab samples, buoy data, satellite products</a:t>
            </a:r>
          </a:p>
          <a:p>
            <a:pPr marL="171450" lvl="0" indent="-137160" defTabSz="685800" hangingPunct="1">
              <a:lnSpc>
                <a:spcPct val="90000"/>
              </a:lnSpc>
              <a:spcBef>
                <a:spcPts val="1000"/>
              </a:spcBef>
              <a:buSzPct val="80000"/>
              <a:buFont typeface="Arial" panose="020B0604020202020204" pitchFamily="34" charset="0"/>
              <a:buChar char="•"/>
            </a:pPr>
            <a:r>
              <a:rPr lang="en-US" kern="1200" dirty="0">
                <a:solidFill>
                  <a:prstClr val="black"/>
                </a:solidFill>
                <a:ea typeface="+mn-ea"/>
                <a:cs typeface="+mn-cs"/>
              </a:rPr>
              <a:t>Visual display, time series, scroll across sources for data comparison</a:t>
            </a:r>
          </a:p>
          <a:p>
            <a:pPr marL="171450" indent="-137160" defTabSz="685800" hangingPunct="1">
              <a:lnSpc>
                <a:spcPct val="90000"/>
              </a:lnSpc>
              <a:spcBef>
                <a:spcPts val="1000"/>
              </a:spcBef>
              <a:buSzPct val="80000"/>
              <a:buFont typeface="Arial" panose="020B0604020202020204" pitchFamily="34" charset="0"/>
              <a:buChar char="•"/>
            </a:pPr>
            <a:r>
              <a:rPr lang="en-US" kern="1200" dirty="0">
                <a:solidFill>
                  <a:prstClr val="black"/>
                </a:solidFill>
                <a:ea typeface="+mn-ea"/>
                <a:cs typeface="+mn-cs"/>
              </a:rPr>
              <a:t>Embedded in AquaWatch Website and linked to GEOSS</a:t>
            </a:r>
          </a:p>
          <a:p>
            <a:pPr marL="171450" lvl="0" indent="-137160" defTabSz="685800" hangingPunct="1">
              <a:lnSpc>
                <a:spcPct val="90000"/>
              </a:lnSpc>
              <a:spcBef>
                <a:spcPts val="1000"/>
              </a:spcBef>
              <a:buSzPct val="80000"/>
              <a:buFont typeface="Arial" panose="020B0604020202020204" pitchFamily="34" charset="0"/>
              <a:buChar char="•"/>
            </a:pPr>
            <a:r>
              <a:rPr lang="en-US" kern="1200" dirty="0" smtClean="0">
                <a:solidFill>
                  <a:prstClr val="black"/>
                </a:solidFill>
                <a:ea typeface="+mn-ea"/>
                <a:cs typeface="+mn-cs"/>
              </a:rPr>
              <a:t>Updated </a:t>
            </a:r>
            <a:r>
              <a:rPr lang="en-US" kern="1200" dirty="0">
                <a:solidFill>
                  <a:prstClr val="black"/>
                </a:solidFill>
                <a:ea typeface="+mn-ea"/>
                <a:cs typeface="+mn-cs"/>
              </a:rPr>
              <a:t>hourly </a:t>
            </a:r>
          </a:p>
        </p:txBody>
      </p:sp>
      <p:pic>
        <p:nvPicPr>
          <p:cNvPr id="4" name="Picture 3"/>
          <p:cNvPicPr>
            <a:picLocks noChangeAspect="1"/>
          </p:cNvPicPr>
          <p:nvPr/>
        </p:nvPicPr>
        <p:blipFill>
          <a:blip r:embed="rId9"/>
          <a:stretch>
            <a:fillRect/>
          </a:stretch>
        </p:blipFill>
        <p:spPr>
          <a:xfrm>
            <a:off x="5653668" y="4907579"/>
            <a:ext cx="3407282" cy="187083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1626569603"/>
      </p:ext>
    </p:extLst>
  </p:cSld>
  <p:clrMapOvr>
    <a:masterClrMapping/>
  </p:clrMapOvr>
  <mc:AlternateContent xmlns:mc="http://schemas.openxmlformats.org/markup-compatibility/2006" xmlns:p14="http://schemas.microsoft.com/office/powerpoint/2010/main">
    <mc:Choice Requires="p14">
      <p:transition spd="slow" p14:dur="2000" advTm="561"/>
    </mc:Choice>
    <mc:Fallback xmlns="">
      <p:transition spd="slow" advTm="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293213799"/>
              </p:ext>
            </p:extLst>
          </p:nvPr>
        </p:nvGraphicFramePr>
        <p:xfrm>
          <a:off x="107795" y="1653478"/>
          <a:ext cx="276922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p:cNvSpPr/>
          <p:nvPr/>
        </p:nvSpPr>
        <p:spPr>
          <a:xfrm>
            <a:off x="1878979" y="121095"/>
            <a:ext cx="6250259" cy="861774"/>
          </a:xfrm>
          <a:prstGeom prst="rect">
            <a:avLst/>
          </a:prstGeom>
        </p:spPr>
        <p:txBody>
          <a:bodyPr wrap="square">
            <a:spAutoFit/>
          </a:bodyPr>
          <a:lstStyle/>
          <a:p>
            <a:r>
              <a:rPr lang="en-US" sz="3200" b="1" dirty="0">
                <a:solidFill>
                  <a:schemeClr val="tx1"/>
                </a:solidFill>
              </a:rPr>
              <a:t>Current AquaWatch Activities </a:t>
            </a:r>
            <a:r>
              <a:rPr lang="en-US" sz="3200" dirty="0">
                <a:solidFill>
                  <a:schemeClr val="tx1"/>
                </a:solidFill>
              </a:rPr>
              <a:t/>
            </a:r>
            <a:br>
              <a:rPr lang="en-US" sz="3200" dirty="0">
                <a:solidFill>
                  <a:schemeClr val="tx1"/>
                </a:solidFill>
              </a:rPr>
            </a:br>
            <a:r>
              <a:rPr lang="en-US" i="1" dirty="0">
                <a:solidFill>
                  <a:schemeClr val="tx1"/>
                </a:solidFill>
              </a:rPr>
              <a:t>To Strengthen Confidence in EO Water Quality Data</a:t>
            </a:r>
            <a:endParaRPr lang="en-US" dirty="0"/>
          </a:p>
        </p:txBody>
      </p:sp>
      <p:sp>
        <p:nvSpPr>
          <p:cNvPr id="2" name="Rectangle 1"/>
          <p:cNvSpPr/>
          <p:nvPr/>
        </p:nvSpPr>
        <p:spPr>
          <a:xfrm>
            <a:off x="3557238" y="1653478"/>
            <a:ext cx="5380464" cy="1107996"/>
          </a:xfrm>
          <a:prstGeom prst="rect">
            <a:avLst/>
          </a:prstGeom>
          <a:solidFill>
            <a:schemeClr val="bg2">
              <a:lumMod val="90000"/>
            </a:schemeClr>
          </a:solidFill>
        </p:spPr>
        <p:txBody>
          <a:bodyPr wrap="square">
            <a:spAutoFit/>
          </a:bodyPr>
          <a:lstStyle/>
          <a:p>
            <a:pPr lvl="0" algn="just" eaLnBrk="0" fontAlgn="base">
              <a:spcBef>
                <a:spcPct val="0"/>
              </a:spcBef>
              <a:spcAft>
                <a:spcPct val="0"/>
              </a:spcAft>
            </a:pPr>
            <a:r>
              <a:rPr lang="en-US" altLang="en-US" sz="2200" dirty="0">
                <a:solidFill>
                  <a:prstClr val="black"/>
                </a:solidFill>
                <a:latin typeface="Calibri" panose="020F0502020204030204" pitchFamily="34" charset="0"/>
                <a:ea typeface="Calibri" panose="020F0502020204030204" pitchFamily="34" charset="0"/>
                <a:cs typeface="Times New Roman" panose="02020603050405020304" pitchFamily="18" charset="0"/>
              </a:rPr>
              <a:t>Development of Global Water Quality Geospatial Products and Tools</a:t>
            </a:r>
            <a:endParaRPr lang="en-US" altLang="en-US" sz="300" dirty="0">
              <a:solidFill>
                <a:prstClr val="black"/>
              </a:solidFill>
            </a:endParaRPr>
          </a:p>
          <a:p>
            <a:pPr lvl="0" algn="just" eaLnBrk="0" fontAlgn="base">
              <a:spcBef>
                <a:spcPct val="0"/>
              </a:spcBef>
              <a:spcAft>
                <a:spcPct val="0"/>
              </a:spcAft>
            </a:pPr>
            <a:r>
              <a:rPr lang="en-US" altLang="en-US" sz="11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 collaborative project between GEO AquaWatch, the World Bank, Conservation International, UNESCO and Google Earth Engine</a:t>
            </a:r>
            <a:endParaRPr lang="en-US" altLang="en-US" dirty="0">
              <a:solidFill>
                <a:prstClr val="black"/>
              </a:solidFill>
              <a:latin typeface="Arial" panose="020B0604020202020204" pitchFamily="34" charset="0"/>
            </a:endParaRPr>
          </a:p>
        </p:txBody>
      </p:sp>
      <p:sp>
        <p:nvSpPr>
          <p:cNvPr id="6" name="Rectangle 5"/>
          <p:cNvSpPr/>
          <p:nvPr/>
        </p:nvSpPr>
        <p:spPr>
          <a:xfrm>
            <a:off x="3423423" y="3212432"/>
            <a:ext cx="5670397" cy="2031325"/>
          </a:xfrm>
          <a:prstGeom prst="rect">
            <a:avLst/>
          </a:prstGeom>
        </p:spPr>
        <p:txBody>
          <a:bodyPr wrap="square">
            <a:spAutoFit/>
          </a:bodyPr>
          <a:lstStyle/>
          <a:p>
            <a:pPr lvl="0"/>
            <a:r>
              <a:rPr lang="en-US" dirty="0"/>
              <a:t>The goal of this project is to provide a global-scale, open access, freely available fit-for-purpose chlorophyll-a, total suspended solids and colored dissolved organic matter (CDOM)  water quality information  for inland and coastal waters to be used by multiple end users including the science community, water resource managers, industry and the general public. </a:t>
            </a:r>
          </a:p>
        </p:txBody>
      </p:sp>
      <p:pic>
        <p:nvPicPr>
          <p:cNvPr id="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666" y="5986145"/>
            <a:ext cx="952500" cy="4778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70272" y="5837581"/>
            <a:ext cx="909637" cy="6302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49774" y="5791544"/>
            <a:ext cx="701675" cy="676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4894" y="5870919"/>
            <a:ext cx="1485900" cy="5969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32 projects to be funded by GEO and Google Earth Engine to solve world's  greatest challenges - Geospatial Worl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91151" y="5889175"/>
            <a:ext cx="939800" cy="52705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3469104103"/>
      </p:ext>
    </p:extLst>
  </p:cSld>
  <p:clrMapOvr>
    <a:masterClrMapping/>
  </p:clrMapOvr>
  <mc:AlternateContent xmlns:mc="http://schemas.openxmlformats.org/markup-compatibility/2006" xmlns:p14="http://schemas.microsoft.com/office/powerpoint/2010/main">
    <mc:Choice Requires="p14">
      <p:transition spd="slow" p14:dur="2000" advTm="5543"/>
    </mc:Choice>
    <mc:Fallback xmlns="">
      <p:transition spd="slow" advTm="5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itle Conten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Slice</Template>
  <TotalTime>5494</TotalTime>
  <Words>1402</Words>
  <Application>Microsoft Office PowerPoint</Application>
  <PresentationFormat>On-screen Show (4:3)</PresentationFormat>
  <Paragraphs>227</Paragraphs>
  <Slides>15</Slides>
  <Notes>8</Notes>
  <HiddenSlides>0</HiddenSlides>
  <MMClips>12</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15</vt:i4>
      </vt:variant>
    </vt:vector>
  </HeadingPairs>
  <TitlesOfParts>
    <vt:vector size="33" baseType="lpstr">
      <vt:lpstr>Arial</vt:lpstr>
      <vt:lpstr>Calibri</vt:lpstr>
      <vt:lpstr>Calibri Light</vt:lpstr>
      <vt:lpstr>Candara</vt:lpstr>
      <vt:lpstr>Century Gothic</vt:lpstr>
      <vt:lpstr>等线</vt:lpstr>
      <vt:lpstr>等线 Light</vt:lpstr>
      <vt:lpstr>Helvetica</vt:lpstr>
      <vt:lpstr>Helvetica Light</vt:lpstr>
      <vt:lpstr>Open Sans</vt:lpstr>
      <vt:lpstr>Symbol</vt:lpstr>
      <vt:lpstr>Times New Roman</vt:lpstr>
      <vt:lpstr>Wingdings</vt:lpstr>
      <vt:lpstr>Wingdings 2</vt:lpstr>
      <vt:lpstr>Wingdings 3</vt:lpstr>
      <vt:lpstr>HDOfficeLightV0</vt:lpstr>
      <vt:lpstr>Title Content Slide</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Summary</vt:lpstr>
      <vt:lpstr>PowerPoint Presentation</vt:lpstr>
      <vt:lpstr>Comparison of Earth observation sensors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TEMPLATES</dc:title>
  <dc:creator>Emily Smail</dc:creator>
  <cp:lastModifiedBy>steve greb</cp:lastModifiedBy>
  <cp:revision>204</cp:revision>
  <cp:lastPrinted>2018-06-19T16:56:53Z</cp:lastPrinted>
  <dcterms:modified xsi:type="dcterms:W3CDTF">2021-02-15T17:36:14Z</dcterms:modified>
</cp:coreProperties>
</file>